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9" r:id="rId9"/>
    <p:sldId id="263" r:id="rId13"/>
    <p:sldId id="272" r:id="rId22"/>
    <p:sldId id="260" r:id="rId10"/>
    <p:sldId id="261" r:id="rId11"/>
    <p:sldId id="267" r:id="rId17"/>
    <p:sldId id="258" r:id="rId8"/>
    <p:sldId id="266" r:id="rId16"/>
    <p:sldId id="262" r:id="rId12"/>
    <p:sldId id="273" r:id="rId23"/>
  </p:sldIdLst>
  <p:sldSz cy="10287000" cx="18288000"/>
  <p:notesSz cx="6858000" cy="9144000"/>
  <p:embeddedFontLst>
    <p:embeddedFont>
      <p:font typeface="Arimo"/>
      <p:regular r:id="rId26"/>
      <p:bold r:id="rId27"/>
      <p:italic r:id="rId28"/>
      <p:boldItalic r:id="rId29"/>
    </p:embeddedFont>
    <p:embeddedFont>
      <p:font typeface="Montserrat"/>
      <p:bold r:id="rId30"/>
      <p:boldItalic r:id="rId31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?><Relationships xmlns="http://schemas.openxmlformats.org/package/2006/relationships"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mo-regular.fntdata"/><Relationship Id="rId28" Type="http://schemas.openxmlformats.org/officeDocument/2006/relationships/font" Target="fonts/Arimo-italic.fntdata"/><Relationship Id="rId27" Type="http://schemas.openxmlformats.org/officeDocument/2006/relationships/font" Target="fonts/Arim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 rot="10800000">
            <a:off x="-87199" y="-77172"/>
            <a:ext cx="18462047" cy="10585936"/>
            <a:chOff x="0" y="-38100"/>
            <a:chExt cx="4862400" cy="2788047"/>
          </a:xfrm>
        </p:grpSpPr>
        <p:sp>
          <p:nvSpPr>
            <p:cNvPr id="11" name="Google Shape;11;p3"/>
            <p:cNvSpPr/>
            <p:nvPr/>
          </p:nvSpPr>
          <p:spPr>
            <a:xfrm>
              <a:off x="0" y="0"/>
              <a:ext cx="4862339" cy="2749947"/>
            </a:xfrm>
            <a:custGeom>
              <a:rect b="b" l="l" r="r" t="t"/>
              <a:pathLst>
                <a:path extrusionOk="0" h="2749947" w="4862339">
                  <a:moveTo>
                    <a:pt x="0" y="0"/>
                  </a:moveTo>
                  <a:lnTo>
                    <a:pt x="4862339" y="0"/>
                  </a:lnTo>
                  <a:lnTo>
                    <a:pt x="4862339" y="2749947"/>
                  </a:lnTo>
                  <a:lnTo>
                    <a:pt x="0" y="2749947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2" name="Google Shape;12;p3"/>
            <p:cNvSpPr txBox="1"/>
            <p:nvPr/>
          </p:nvSpPr>
          <p:spPr>
            <a:xfrm>
              <a:off x="0" y="-38100"/>
              <a:ext cx="4862400" cy="27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371600" y="4343400"/>
            <a:ext cx="86025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" name="Google Shape;15;p3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2123060" y="553618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906225" y="1941525"/>
            <a:ext cx="11421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chivo Black"/>
              <a:buNone/>
              <a:defRPr i="0" sz="7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6275" y="3681050"/>
            <a:ext cx="1190800" cy="2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 rot="10800000">
            <a:off x="-87199" y="-77172"/>
            <a:ext cx="18462047" cy="10585936"/>
            <a:chOff x="0" y="-38100"/>
            <a:chExt cx="4862400" cy="2788047"/>
          </a:xfrm>
        </p:grpSpPr>
        <p:sp>
          <p:nvSpPr>
            <p:cNvPr id="25" name="Google Shape;25;p4"/>
            <p:cNvSpPr/>
            <p:nvPr/>
          </p:nvSpPr>
          <p:spPr>
            <a:xfrm>
              <a:off x="0" y="0"/>
              <a:ext cx="4862339" cy="2749947"/>
            </a:xfrm>
            <a:custGeom>
              <a:rect b="b" l="l" r="r" t="t"/>
              <a:pathLst>
                <a:path extrusionOk="0" h="2749947" w="4862339">
                  <a:moveTo>
                    <a:pt x="0" y="0"/>
                  </a:moveTo>
                  <a:lnTo>
                    <a:pt x="4862339" y="0"/>
                  </a:lnTo>
                  <a:lnTo>
                    <a:pt x="4862339" y="2749947"/>
                  </a:lnTo>
                  <a:lnTo>
                    <a:pt x="0" y="2749947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6" name="Google Shape;26;p4"/>
            <p:cNvSpPr txBox="1"/>
            <p:nvPr/>
          </p:nvSpPr>
          <p:spPr>
            <a:xfrm>
              <a:off x="0" y="-38100"/>
              <a:ext cx="4862400" cy="27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906225" y="1941525"/>
            <a:ext cx="11421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856850" y="45471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" name="Google Shape;30;p4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34" name="Google Shape;34;p4"/>
          <p:cNvSpPr txBox="1"/>
          <p:nvPr/>
        </p:nvSpPr>
        <p:spPr>
          <a:xfrm>
            <a:off x="2123060" y="553618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275" y="9258300"/>
            <a:ext cx="2527357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 rot="10800000">
            <a:off x="-87199" y="-77172"/>
            <a:ext cx="18462047" cy="10585936"/>
            <a:chOff x="0" y="-38100"/>
            <a:chExt cx="4862400" cy="2788047"/>
          </a:xfrm>
        </p:grpSpPr>
        <p:sp>
          <p:nvSpPr>
            <p:cNvPr id="39" name="Google Shape;39;p5"/>
            <p:cNvSpPr/>
            <p:nvPr/>
          </p:nvSpPr>
          <p:spPr>
            <a:xfrm>
              <a:off x="0" y="0"/>
              <a:ext cx="4862339" cy="2749947"/>
            </a:xfrm>
            <a:custGeom>
              <a:rect b="b" l="l" r="r" t="t"/>
              <a:pathLst>
                <a:path extrusionOk="0" h="2749947" w="4862339">
                  <a:moveTo>
                    <a:pt x="0" y="0"/>
                  </a:moveTo>
                  <a:lnTo>
                    <a:pt x="4862339" y="0"/>
                  </a:lnTo>
                  <a:lnTo>
                    <a:pt x="4862339" y="2749947"/>
                  </a:lnTo>
                  <a:lnTo>
                    <a:pt x="0" y="2749947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0" name="Google Shape;40;p5"/>
            <p:cNvSpPr txBox="1"/>
            <p:nvPr/>
          </p:nvSpPr>
          <p:spPr>
            <a:xfrm>
              <a:off x="0" y="-38100"/>
              <a:ext cx="4862400" cy="27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2706538" y="63833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2" name="Google Shape;42;p5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" name="Google Shape;43;p5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44" name="Google Shape;44;p5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45" name="Google Shape;45;p5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47" name="Google Shape;47;p5"/>
          <p:cNvSpPr txBox="1"/>
          <p:nvPr/>
        </p:nvSpPr>
        <p:spPr>
          <a:xfrm>
            <a:off x="2123060" y="553618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906225" y="1941525"/>
            <a:ext cx="11421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chivo Black"/>
              <a:buNone/>
              <a:defRPr i="0" sz="7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9" name="Google Shape;4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7650" y="4611675"/>
            <a:ext cx="1190800" cy="2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6"/>
          <p:cNvGrpSpPr/>
          <p:nvPr/>
        </p:nvGrpSpPr>
        <p:grpSpPr>
          <a:xfrm rot="10800000">
            <a:off x="-87199" y="-77172"/>
            <a:ext cx="18462047" cy="10585936"/>
            <a:chOff x="0" y="-38100"/>
            <a:chExt cx="4862400" cy="2788047"/>
          </a:xfrm>
        </p:grpSpPr>
        <p:sp>
          <p:nvSpPr>
            <p:cNvPr id="53" name="Google Shape;53;p6"/>
            <p:cNvSpPr/>
            <p:nvPr/>
          </p:nvSpPr>
          <p:spPr>
            <a:xfrm>
              <a:off x="0" y="0"/>
              <a:ext cx="4862339" cy="2749947"/>
            </a:xfrm>
            <a:custGeom>
              <a:rect b="b" l="l" r="r" t="t"/>
              <a:pathLst>
                <a:path extrusionOk="0" h="2749947" w="4862339">
                  <a:moveTo>
                    <a:pt x="0" y="0"/>
                  </a:moveTo>
                  <a:lnTo>
                    <a:pt x="4862339" y="0"/>
                  </a:lnTo>
                  <a:lnTo>
                    <a:pt x="4862339" y="2749947"/>
                  </a:lnTo>
                  <a:lnTo>
                    <a:pt x="0" y="2749947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4" name="Google Shape;54;p6"/>
            <p:cNvSpPr txBox="1"/>
            <p:nvPr/>
          </p:nvSpPr>
          <p:spPr>
            <a:xfrm>
              <a:off x="0" y="-38100"/>
              <a:ext cx="4862400" cy="27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6"/>
          <p:cNvSpPr txBox="1"/>
          <p:nvPr>
            <p:ph type="title"/>
          </p:nvPr>
        </p:nvSpPr>
        <p:spPr>
          <a:xfrm>
            <a:off x="906225" y="1941525"/>
            <a:ext cx="11421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" type="body"/>
          </p:nvPr>
        </p:nvSpPr>
        <p:spPr>
          <a:xfrm>
            <a:off x="3034400" y="4241425"/>
            <a:ext cx="51753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2" type="body"/>
          </p:nvPr>
        </p:nvSpPr>
        <p:spPr>
          <a:xfrm>
            <a:off x="8404731" y="4241425"/>
            <a:ext cx="51753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" name="Google Shape;59;p6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60" name="Google Shape;60;p6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61" name="Google Shape;61;p6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62" name="Google Shape;62;p6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63" name="Google Shape;63;p6"/>
          <p:cNvSpPr txBox="1"/>
          <p:nvPr/>
        </p:nvSpPr>
        <p:spPr>
          <a:xfrm>
            <a:off x="2123060" y="553618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pic>
        <p:nvPicPr>
          <p:cNvPr id="64" name="Google Shape;6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7700" y="7249350"/>
            <a:ext cx="1190800" cy="2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 rot="10800000">
            <a:off x="-87199" y="-77172"/>
            <a:ext cx="18462047" cy="10585936"/>
            <a:chOff x="0" y="-38100"/>
            <a:chExt cx="4862400" cy="2788047"/>
          </a:xfrm>
        </p:grpSpPr>
        <p:sp>
          <p:nvSpPr>
            <p:cNvPr id="68" name="Google Shape;68;p7"/>
            <p:cNvSpPr/>
            <p:nvPr/>
          </p:nvSpPr>
          <p:spPr>
            <a:xfrm>
              <a:off x="0" y="0"/>
              <a:ext cx="4862339" cy="2749947"/>
            </a:xfrm>
            <a:custGeom>
              <a:rect b="b" l="l" r="r" t="t"/>
              <a:pathLst>
                <a:path extrusionOk="0" h="2749947" w="4862339">
                  <a:moveTo>
                    <a:pt x="0" y="0"/>
                  </a:moveTo>
                  <a:lnTo>
                    <a:pt x="4862339" y="0"/>
                  </a:lnTo>
                  <a:lnTo>
                    <a:pt x="4862339" y="2749947"/>
                  </a:lnTo>
                  <a:lnTo>
                    <a:pt x="0" y="2749947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9" name="Google Shape;69;p7"/>
            <p:cNvSpPr txBox="1"/>
            <p:nvPr/>
          </p:nvSpPr>
          <p:spPr>
            <a:xfrm>
              <a:off x="0" y="-38100"/>
              <a:ext cx="4862400" cy="27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7"/>
          <p:cNvSpPr txBox="1"/>
          <p:nvPr>
            <p:ph type="title"/>
          </p:nvPr>
        </p:nvSpPr>
        <p:spPr>
          <a:xfrm>
            <a:off x="906225" y="1941525"/>
            <a:ext cx="11421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2123050" y="5134425"/>
            <a:ext cx="61044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2" type="body"/>
          </p:nvPr>
        </p:nvSpPr>
        <p:spPr>
          <a:xfrm>
            <a:off x="8450736" y="5134425"/>
            <a:ext cx="610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3" name="Google Shape;73;p7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" name="Google Shape;74;p7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75" name="Google Shape;75;p7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76" name="Google Shape;76;p7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77" name="Google Shape;77;p7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78" name="Google Shape;78;p7"/>
          <p:cNvSpPr txBox="1"/>
          <p:nvPr/>
        </p:nvSpPr>
        <p:spPr>
          <a:xfrm>
            <a:off x="2123060" y="553618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pic>
        <p:nvPicPr>
          <p:cNvPr id="79" name="Google Shape;7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7650" y="4611675"/>
            <a:ext cx="1190800" cy="2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 rot="10800000">
            <a:off x="-87199" y="-77172"/>
            <a:ext cx="18462047" cy="10585936"/>
            <a:chOff x="0" y="-38100"/>
            <a:chExt cx="4862400" cy="2788047"/>
          </a:xfrm>
        </p:grpSpPr>
        <p:sp>
          <p:nvSpPr>
            <p:cNvPr id="83" name="Google Shape;83;p8"/>
            <p:cNvSpPr/>
            <p:nvPr/>
          </p:nvSpPr>
          <p:spPr>
            <a:xfrm>
              <a:off x="0" y="0"/>
              <a:ext cx="4862339" cy="2749947"/>
            </a:xfrm>
            <a:custGeom>
              <a:rect b="b" l="l" r="r" t="t"/>
              <a:pathLst>
                <a:path extrusionOk="0" h="2749947" w="4862339">
                  <a:moveTo>
                    <a:pt x="0" y="0"/>
                  </a:moveTo>
                  <a:lnTo>
                    <a:pt x="4862339" y="0"/>
                  </a:lnTo>
                  <a:lnTo>
                    <a:pt x="4862339" y="2749947"/>
                  </a:lnTo>
                  <a:lnTo>
                    <a:pt x="0" y="2749947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84" name="Google Shape;84;p8"/>
            <p:cNvSpPr txBox="1"/>
            <p:nvPr/>
          </p:nvSpPr>
          <p:spPr>
            <a:xfrm>
              <a:off x="0" y="-38100"/>
              <a:ext cx="4862400" cy="27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 txBox="1"/>
          <p:nvPr>
            <p:ph type="title"/>
          </p:nvPr>
        </p:nvSpPr>
        <p:spPr>
          <a:xfrm>
            <a:off x="906225" y="1941525"/>
            <a:ext cx="11421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8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89" name="Google Shape;89;p8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90" name="Google Shape;90;p8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91" name="Google Shape;91;p8"/>
          <p:cNvSpPr txBox="1"/>
          <p:nvPr/>
        </p:nvSpPr>
        <p:spPr>
          <a:xfrm>
            <a:off x="2123060" y="553618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pic>
        <p:nvPicPr>
          <p:cNvPr id="92" name="Google Shape;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788" y="9546825"/>
            <a:ext cx="2527357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9"/>
          <p:cNvGrpSpPr/>
          <p:nvPr/>
        </p:nvGrpSpPr>
        <p:grpSpPr>
          <a:xfrm rot="10800000">
            <a:off x="-87199" y="-77172"/>
            <a:ext cx="18462047" cy="10585936"/>
            <a:chOff x="0" y="-38100"/>
            <a:chExt cx="4862400" cy="2788047"/>
          </a:xfrm>
        </p:grpSpPr>
        <p:sp>
          <p:nvSpPr>
            <p:cNvPr id="96" name="Google Shape;96;p9"/>
            <p:cNvSpPr/>
            <p:nvPr/>
          </p:nvSpPr>
          <p:spPr>
            <a:xfrm>
              <a:off x="0" y="0"/>
              <a:ext cx="4862339" cy="2749947"/>
            </a:xfrm>
            <a:custGeom>
              <a:rect b="b" l="l" r="r" t="t"/>
              <a:pathLst>
                <a:path extrusionOk="0" h="2749947" w="4862339">
                  <a:moveTo>
                    <a:pt x="0" y="0"/>
                  </a:moveTo>
                  <a:lnTo>
                    <a:pt x="4862339" y="0"/>
                  </a:lnTo>
                  <a:lnTo>
                    <a:pt x="4862339" y="2749947"/>
                  </a:lnTo>
                  <a:lnTo>
                    <a:pt x="0" y="2749947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97" name="Google Shape;97;p9"/>
            <p:cNvSpPr txBox="1"/>
            <p:nvPr/>
          </p:nvSpPr>
          <p:spPr>
            <a:xfrm>
              <a:off x="0" y="-38100"/>
              <a:ext cx="4862400" cy="27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9"/>
          <p:cNvSpPr txBox="1"/>
          <p:nvPr>
            <p:ph idx="1" type="body"/>
          </p:nvPr>
        </p:nvSpPr>
        <p:spPr>
          <a:xfrm>
            <a:off x="7566500" y="4428675"/>
            <a:ext cx="5111700" cy="4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2" type="body"/>
          </p:nvPr>
        </p:nvSpPr>
        <p:spPr>
          <a:xfrm>
            <a:off x="1919200" y="4428675"/>
            <a:ext cx="52656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00" name="Google Shape;100;p9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9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02" name="Google Shape;102;p9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03" name="Google Shape;103;p9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04" name="Google Shape;104;p9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05" name="Google Shape;105;p9"/>
          <p:cNvSpPr txBox="1"/>
          <p:nvPr/>
        </p:nvSpPr>
        <p:spPr>
          <a:xfrm>
            <a:off x="2123060" y="553618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06" name="Google Shape;106;p9"/>
          <p:cNvSpPr txBox="1"/>
          <p:nvPr>
            <p:ph type="title"/>
          </p:nvPr>
        </p:nvSpPr>
        <p:spPr>
          <a:xfrm>
            <a:off x="906225" y="1941525"/>
            <a:ext cx="11421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chivo Black"/>
              <a:buNone/>
              <a:defRPr i="0" sz="7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07" name="Google Shape;10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13" y="-278525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925" y="9757900"/>
            <a:ext cx="2527357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0"/>
          <p:cNvGrpSpPr/>
          <p:nvPr/>
        </p:nvGrpSpPr>
        <p:grpSpPr>
          <a:xfrm rot="10800000">
            <a:off x="-87199" y="-77172"/>
            <a:ext cx="18462047" cy="10585936"/>
            <a:chOff x="0" y="-38100"/>
            <a:chExt cx="4862400" cy="2788047"/>
          </a:xfrm>
        </p:grpSpPr>
        <p:sp>
          <p:nvSpPr>
            <p:cNvPr id="111" name="Google Shape;111;p10"/>
            <p:cNvSpPr/>
            <p:nvPr/>
          </p:nvSpPr>
          <p:spPr>
            <a:xfrm>
              <a:off x="0" y="0"/>
              <a:ext cx="4862339" cy="2749947"/>
            </a:xfrm>
            <a:custGeom>
              <a:rect b="b" l="l" r="r" t="t"/>
              <a:pathLst>
                <a:path extrusionOk="0" h="2749947" w="4862339">
                  <a:moveTo>
                    <a:pt x="0" y="0"/>
                  </a:moveTo>
                  <a:lnTo>
                    <a:pt x="4862339" y="0"/>
                  </a:lnTo>
                  <a:lnTo>
                    <a:pt x="4862339" y="2749947"/>
                  </a:lnTo>
                  <a:lnTo>
                    <a:pt x="0" y="2749947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2" name="Google Shape;112;p10"/>
            <p:cNvSpPr txBox="1"/>
            <p:nvPr/>
          </p:nvSpPr>
          <p:spPr>
            <a:xfrm>
              <a:off x="0" y="-38100"/>
              <a:ext cx="4862400" cy="27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0"/>
          <p:cNvSpPr/>
          <p:nvPr>
            <p:ph idx="2" type="pic"/>
          </p:nvPr>
        </p:nvSpPr>
        <p:spPr>
          <a:xfrm>
            <a:off x="2123050" y="4741050"/>
            <a:ext cx="5348400" cy="40113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0"/>
          <p:cNvSpPr txBox="1"/>
          <p:nvPr>
            <p:ph idx="1" type="body"/>
          </p:nvPr>
        </p:nvSpPr>
        <p:spPr>
          <a:xfrm>
            <a:off x="10465888" y="47410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15" name="Google Shape;115;p10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0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17" name="Google Shape;117;p10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18" name="Google Shape;118;p10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19" name="Google Shape;119;p10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20" name="Google Shape;120;p10"/>
          <p:cNvSpPr txBox="1"/>
          <p:nvPr/>
        </p:nvSpPr>
        <p:spPr>
          <a:xfrm>
            <a:off x="2123060" y="553618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21" name="Google Shape;121;p10"/>
          <p:cNvSpPr txBox="1"/>
          <p:nvPr>
            <p:ph type="title"/>
          </p:nvPr>
        </p:nvSpPr>
        <p:spPr>
          <a:xfrm>
            <a:off x="906225" y="1941525"/>
            <a:ext cx="11421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chivo Black"/>
              <a:buNone/>
              <a:defRPr i="0" sz="7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22" name="Google Shape;12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13" y="-278525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925" y="9757900"/>
            <a:ext cx="2527357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06225" y="1941525"/>
            <a:ext cx="11421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chivo Black"/>
              <a:buNone/>
              <a:defRPr i="0" sz="7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856850" y="45471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i="0" sz="2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i="0" sz="2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i="0" sz="2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i="0" sz="2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»"/>
              <a:defRPr i="0" sz="2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-3810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i="0" sz="2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-3810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i="0" sz="2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-3810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i="0" sz="2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-3810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i="0" sz="24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1.png"/><Relationship Id="rId10" Type="http://schemas.openxmlformats.org/officeDocument/2006/relationships/image" Target="../media/image3.png"/><Relationship Id="rId9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42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4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6063" y="96521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175" y="7202545"/>
            <a:ext cx="3110350" cy="314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5725" y="1771700"/>
            <a:ext cx="8640600" cy="743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1"/>
          <p:cNvGrpSpPr/>
          <p:nvPr/>
        </p:nvGrpSpPr>
        <p:grpSpPr>
          <a:xfrm>
            <a:off x="800157" y="6161086"/>
            <a:ext cx="2320437" cy="870581"/>
            <a:chOff x="0" y="-38100"/>
            <a:chExt cx="611144" cy="229289"/>
          </a:xfrm>
        </p:grpSpPr>
        <p:sp>
          <p:nvSpPr>
            <p:cNvPr id="132" name="Google Shape;132;p11"/>
            <p:cNvSpPr/>
            <p:nvPr/>
          </p:nvSpPr>
          <p:spPr>
            <a:xfrm>
              <a:off x="0" y="0"/>
              <a:ext cx="611144" cy="191189"/>
            </a:xfrm>
            <a:custGeom>
              <a:rect b="b" l="l" r="r" t="t"/>
              <a:pathLst>
                <a:path extrusionOk="0" h="191189" w="611144">
                  <a:moveTo>
                    <a:pt x="40037" y="0"/>
                  </a:moveTo>
                  <a:lnTo>
                    <a:pt x="571107" y="0"/>
                  </a:lnTo>
                  <a:cubicBezTo>
                    <a:pt x="581725" y="0"/>
                    <a:pt x="591909" y="4218"/>
                    <a:pt x="599417" y="11727"/>
                  </a:cubicBezTo>
                  <a:cubicBezTo>
                    <a:pt x="606926" y="19235"/>
                    <a:pt x="611144" y="29418"/>
                    <a:pt x="611144" y="40037"/>
                  </a:cubicBezTo>
                  <a:lnTo>
                    <a:pt x="611144" y="151152"/>
                  </a:lnTo>
                  <a:cubicBezTo>
                    <a:pt x="611144" y="161770"/>
                    <a:pt x="606926" y="171954"/>
                    <a:pt x="599417" y="179462"/>
                  </a:cubicBezTo>
                  <a:cubicBezTo>
                    <a:pt x="591909" y="186971"/>
                    <a:pt x="581725" y="191189"/>
                    <a:pt x="571107" y="191189"/>
                  </a:cubicBezTo>
                  <a:lnTo>
                    <a:pt x="40037" y="191189"/>
                  </a:lnTo>
                  <a:cubicBezTo>
                    <a:pt x="17925" y="191189"/>
                    <a:pt x="0" y="173264"/>
                    <a:pt x="0" y="151152"/>
                  </a:cubicBezTo>
                  <a:lnTo>
                    <a:pt x="0" y="40037"/>
                  </a:lnTo>
                  <a:cubicBezTo>
                    <a:pt x="0" y="29418"/>
                    <a:pt x="4218" y="19235"/>
                    <a:pt x="11727" y="11727"/>
                  </a:cubicBezTo>
                  <a:cubicBezTo>
                    <a:pt x="19235" y="4218"/>
                    <a:pt x="29418" y="0"/>
                    <a:pt x="40037" y="0"/>
                  </a:cubicBezTo>
                  <a:close/>
                </a:path>
              </a:pathLst>
            </a:custGeom>
            <a:solidFill>
              <a:srgbClr val="F1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 txBox="1"/>
            <p:nvPr/>
          </p:nvSpPr>
          <p:spPr>
            <a:xfrm>
              <a:off x="0" y="-38100"/>
              <a:ext cx="611144" cy="229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1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1"/>
          <p:cNvSpPr txBox="1"/>
          <p:nvPr/>
        </p:nvSpPr>
        <p:spPr>
          <a:xfrm>
            <a:off x="800157" y="2330436"/>
            <a:ext cx="7330800" cy="23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5048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ТЕХНОЛОГИЧЕСКИЕ ТРЕНДЫ 2024</a:t>
            </a:r>
            <a:endParaRPr/>
          </a:p>
        </p:txBody>
      </p:sp>
      <p:sp>
        <p:nvSpPr>
          <p:cNvPr id="136" name="Google Shape;136;p11"/>
          <p:cNvSpPr txBox="1"/>
          <p:nvPr/>
        </p:nvSpPr>
        <p:spPr>
          <a:xfrm>
            <a:off x="800157" y="5072263"/>
            <a:ext cx="6249725" cy="80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Обзор ключевых направлений развития технологий</a:t>
            </a:r>
            <a:endParaRPr/>
          </a:p>
        </p:txBody>
      </p:sp>
      <p:sp>
        <p:nvSpPr>
          <p:cNvPr id="137" name="Google Shape;137;p11"/>
          <p:cNvSpPr txBox="1"/>
          <p:nvPr/>
        </p:nvSpPr>
        <p:spPr>
          <a:xfrm>
            <a:off x="1171164" y="6449632"/>
            <a:ext cx="15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СЛАЙДЫ</a:t>
            </a:r>
            <a:endParaRPr/>
          </a:p>
        </p:txBody>
      </p:sp>
      <p:sp>
        <p:nvSpPr>
          <p:cNvPr id="138" name="Google Shape;138;p11"/>
          <p:cNvSpPr txBox="1"/>
          <p:nvPr/>
        </p:nvSpPr>
        <p:spPr>
          <a:xfrm>
            <a:off x="13939729" y="553618"/>
            <a:ext cx="861492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39" name="Google Shape;139;p11"/>
          <p:cNvSpPr txBox="1"/>
          <p:nvPr/>
        </p:nvSpPr>
        <p:spPr>
          <a:xfrm>
            <a:off x="16320901" y="553618"/>
            <a:ext cx="975420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40" name="Google Shape;140;p11"/>
          <p:cNvSpPr txBox="1"/>
          <p:nvPr/>
        </p:nvSpPr>
        <p:spPr>
          <a:xfrm>
            <a:off x="11685804" y="553618"/>
            <a:ext cx="720328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41" name="Google Shape;141;p11"/>
          <p:cNvSpPr txBox="1"/>
          <p:nvPr/>
        </p:nvSpPr>
        <p:spPr>
          <a:xfrm>
            <a:off x="9486239" y="553618"/>
            <a:ext cx="624483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42" name="Google Shape;142;p11"/>
          <p:cNvSpPr txBox="1"/>
          <p:nvPr/>
        </p:nvSpPr>
        <p:spPr>
          <a:xfrm>
            <a:off x="2123060" y="553618"/>
            <a:ext cx="583555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pic>
        <p:nvPicPr>
          <p:cNvPr id="143" name="Google Shape;1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1"/>
          <p:cNvGrpSpPr/>
          <p:nvPr/>
        </p:nvGrpSpPr>
        <p:grpSpPr>
          <a:xfrm>
            <a:off x="-99698" y="-232759"/>
            <a:ext cx="18487395" cy="10607857"/>
            <a:chOff x="0" y="-38100"/>
            <a:chExt cx="4869108" cy="2793839"/>
          </a:xfrm>
        </p:grpSpPr>
        <p:sp>
          <p:nvSpPr>
            <p:cNvPr id="399" name="Google Shape;399;p21"/>
            <p:cNvSpPr/>
            <p:nvPr/>
          </p:nvSpPr>
          <p:spPr>
            <a:xfrm>
              <a:off x="0" y="0"/>
              <a:ext cx="4869108" cy="2755739"/>
            </a:xfrm>
            <a:custGeom>
              <a:rect b="b" l="l" r="r" t="t"/>
              <a:pathLst>
                <a:path extrusionOk="0" h="2755739" w="4869108">
                  <a:moveTo>
                    <a:pt x="0" y="0"/>
                  </a:moveTo>
                  <a:lnTo>
                    <a:pt x="4869108" y="0"/>
                  </a:lnTo>
                  <a:lnTo>
                    <a:pt x="4869108" y="2755739"/>
                  </a:lnTo>
                  <a:lnTo>
                    <a:pt x="0" y="2755739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00" name="Google Shape;400;p21"/>
            <p:cNvSpPr txBox="1"/>
            <p:nvPr/>
          </p:nvSpPr>
          <p:spPr>
            <a:xfrm>
              <a:off x="0" y="-38100"/>
              <a:ext cx="4869108" cy="2793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21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21"/>
          <p:cNvSpPr txBox="1"/>
          <p:nvPr/>
        </p:nvSpPr>
        <p:spPr>
          <a:xfrm>
            <a:off x="13939729" y="553618"/>
            <a:ext cx="861492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403" name="Google Shape;403;p21"/>
          <p:cNvSpPr txBox="1"/>
          <p:nvPr/>
        </p:nvSpPr>
        <p:spPr>
          <a:xfrm>
            <a:off x="16320901" y="553618"/>
            <a:ext cx="975420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404" name="Google Shape;404;p21"/>
          <p:cNvSpPr txBox="1"/>
          <p:nvPr/>
        </p:nvSpPr>
        <p:spPr>
          <a:xfrm>
            <a:off x="11685804" y="553618"/>
            <a:ext cx="720328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405" name="Google Shape;405;p21"/>
          <p:cNvSpPr txBox="1"/>
          <p:nvPr/>
        </p:nvSpPr>
        <p:spPr>
          <a:xfrm>
            <a:off x="9486239" y="553618"/>
            <a:ext cx="624483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406" name="Google Shape;406;p21"/>
          <p:cNvSpPr txBox="1"/>
          <p:nvPr/>
        </p:nvSpPr>
        <p:spPr>
          <a:xfrm>
            <a:off x="2123060" y="553618"/>
            <a:ext cx="583555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grpSp>
        <p:nvGrpSpPr>
          <p:cNvPr id="407" name="Google Shape;407;p21"/>
          <p:cNvGrpSpPr/>
          <p:nvPr/>
        </p:nvGrpSpPr>
        <p:grpSpPr>
          <a:xfrm>
            <a:off x="1254044" y="2292835"/>
            <a:ext cx="7512193" cy="3010179"/>
            <a:chOff x="0" y="-38100"/>
            <a:chExt cx="1978520" cy="792804"/>
          </a:xfrm>
        </p:grpSpPr>
        <p:sp>
          <p:nvSpPr>
            <p:cNvPr id="408" name="Google Shape;408;p21"/>
            <p:cNvSpPr/>
            <p:nvPr/>
          </p:nvSpPr>
          <p:spPr>
            <a:xfrm>
              <a:off x="0" y="0"/>
              <a:ext cx="1978520" cy="754704"/>
            </a:xfrm>
            <a:custGeom>
              <a:rect b="b" l="l" r="r" t="t"/>
              <a:pathLst>
                <a:path extrusionOk="0" h="754704" w="1978520">
                  <a:moveTo>
                    <a:pt x="52560" y="0"/>
                  </a:moveTo>
                  <a:lnTo>
                    <a:pt x="1925961" y="0"/>
                  </a:lnTo>
                  <a:cubicBezTo>
                    <a:pt x="1939900" y="0"/>
                    <a:pt x="1953269" y="5538"/>
                    <a:pt x="1963126" y="15394"/>
                  </a:cubicBezTo>
                  <a:cubicBezTo>
                    <a:pt x="1972983" y="25251"/>
                    <a:pt x="1978520" y="38620"/>
                    <a:pt x="1978520" y="52560"/>
                  </a:cubicBezTo>
                  <a:lnTo>
                    <a:pt x="1978520" y="702145"/>
                  </a:lnTo>
                  <a:cubicBezTo>
                    <a:pt x="1978520" y="731173"/>
                    <a:pt x="1954988" y="754704"/>
                    <a:pt x="1925961" y="754704"/>
                  </a:cubicBezTo>
                  <a:lnTo>
                    <a:pt x="52560" y="754704"/>
                  </a:lnTo>
                  <a:cubicBezTo>
                    <a:pt x="23532" y="754704"/>
                    <a:pt x="0" y="731173"/>
                    <a:pt x="0" y="702145"/>
                  </a:cubicBezTo>
                  <a:lnTo>
                    <a:pt x="0" y="52560"/>
                  </a:lnTo>
                  <a:cubicBezTo>
                    <a:pt x="0" y="23532"/>
                    <a:pt x="23532" y="0"/>
                    <a:pt x="52560" y="0"/>
                  </a:cubicBezTo>
                  <a:close/>
                </a:path>
              </a:pathLst>
            </a:custGeom>
            <a:solidFill>
              <a:srgbClr val="366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 txBox="1"/>
            <p:nvPr/>
          </p:nvSpPr>
          <p:spPr>
            <a:xfrm>
              <a:off x="0" y="-38100"/>
              <a:ext cx="1978520" cy="792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21"/>
          <p:cNvGrpSpPr/>
          <p:nvPr/>
        </p:nvGrpSpPr>
        <p:grpSpPr>
          <a:xfrm>
            <a:off x="1254044" y="6248121"/>
            <a:ext cx="7512193" cy="3010179"/>
            <a:chOff x="0" y="-38100"/>
            <a:chExt cx="1978520" cy="792804"/>
          </a:xfrm>
        </p:grpSpPr>
        <p:sp>
          <p:nvSpPr>
            <p:cNvPr id="411" name="Google Shape;411;p21"/>
            <p:cNvSpPr/>
            <p:nvPr/>
          </p:nvSpPr>
          <p:spPr>
            <a:xfrm>
              <a:off x="0" y="0"/>
              <a:ext cx="1978520" cy="754704"/>
            </a:xfrm>
            <a:custGeom>
              <a:rect b="b" l="l" r="r" t="t"/>
              <a:pathLst>
                <a:path extrusionOk="0" h="754704" w="1978520">
                  <a:moveTo>
                    <a:pt x="52560" y="0"/>
                  </a:moveTo>
                  <a:lnTo>
                    <a:pt x="1925961" y="0"/>
                  </a:lnTo>
                  <a:cubicBezTo>
                    <a:pt x="1939900" y="0"/>
                    <a:pt x="1953269" y="5538"/>
                    <a:pt x="1963126" y="15394"/>
                  </a:cubicBezTo>
                  <a:cubicBezTo>
                    <a:pt x="1972983" y="25251"/>
                    <a:pt x="1978520" y="38620"/>
                    <a:pt x="1978520" y="52560"/>
                  </a:cubicBezTo>
                  <a:lnTo>
                    <a:pt x="1978520" y="702145"/>
                  </a:lnTo>
                  <a:cubicBezTo>
                    <a:pt x="1978520" y="731173"/>
                    <a:pt x="1954988" y="754704"/>
                    <a:pt x="1925961" y="754704"/>
                  </a:cubicBezTo>
                  <a:lnTo>
                    <a:pt x="52560" y="754704"/>
                  </a:lnTo>
                  <a:cubicBezTo>
                    <a:pt x="23532" y="754704"/>
                    <a:pt x="0" y="731173"/>
                    <a:pt x="0" y="702145"/>
                  </a:cubicBezTo>
                  <a:lnTo>
                    <a:pt x="0" y="52560"/>
                  </a:lnTo>
                  <a:cubicBezTo>
                    <a:pt x="0" y="23532"/>
                    <a:pt x="23532" y="0"/>
                    <a:pt x="52560" y="0"/>
                  </a:cubicBez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 txBox="1"/>
            <p:nvPr/>
          </p:nvSpPr>
          <p:spPr>
            <a:xfrm>
              <a:off x="0" y="-38100"/>
              <a:ext cx="1978520" cy="792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21"/>
          <p:cNvGrpSpPr/>
          <p:nvPr/>
        </p:nvGrpSpPr>
        <p:grpSpPr>
          <a:xfrm>
            <a:off x="9521762" y="2292835"/>
            <a:ext cx="7512193" cy="3010179"/>
            <a:chOff x="0" y="-38100"/>
            <a:chExt cx="1978520" cy="792804"/>
          </a:xfrm>
        </p:grpSpPr>
        <p:sp>
          <p:nvSpPr>
            <p:cNvPr id="414" name="Google Shape;414;p21"/>
            <p:cNvSpPr/>
            <p:nvPr/>
          </p:nvSpPr>
          <p:spPr>
            <a:xfrm>
              <a:off x="0" y="0"/>
              <a:ext cx="1978520" cy="754704"/>
            </a:xfrm>
            <a:custGeom>
              <a:rect b="b" l="l" r="r" t="t"/>
              <a:pathLst>
                <a:path extrusionOk="0" h="754704" w="1978520">
                  <a:moveTo>
                    <a:pt x="52560" y="0"/>
                  </a:moveTo>
                  <a:lnTo>
                    <a:pt x="1925961" y="0"/>
                  </a:lnTo>
                  <a:cubicBezTo>
                    <a:pt x="1939900" y="0"/>
                    <a:pt x="1953269" y="5538"/>
                    <a:pt x="1963126" y="15394"/>
                  </a:cubicBezTo>
                  <a:cubicBezTo>
                    <a:pt x="1972983" y="25251"/>
                    <a:pt x="1978520" y="38620"/>
                    <a:pt x="1978520" y="52560"/>
                  </a:cubicBezTo>
                  <a:lnTo>
                    <a:pt x="1978520" y="702145"/>
                  </a:lnTo>
                  <a:cubicBezTo>
                    <a:pt x="1978520" y="731173"/>
                    <a:pt x="1954988" y="754704"/>
                    <a:pt x="1925961" y="754704"/>
                  </a:cubicBezTo>
                  <a:lnTo>
                    <a:pt x="52560" y="754704"/>
                  </a:lnTo>
                  <a:cubicBezTo>
                    <a:pt x="23532" y="754704"/>
                    <a:pt x="0" y="731173"/>
                    <a:pt x="0" y="702145"/>
                  </a:cubicBezTo>
                  <a:lnTo>
                    <a:pt x="0" y="52560"/>
                  </a:lnTo>
                  <a:cubicBezTo>
                    <a:pt x="0" y="23532"/>
                    <a:pt x="23532" y="0"/>
                    <a:pt x="52560" y="0"/>
                  </a:cubicBezTo>
                  <a:close/>
                </a:path>
              </a:pathLst>
            </a:custGeom>
            <a:solidFill>
              <a:srgbClr val="FF58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 txBox="1"/>
            <p:nvPr/>
          </p:nvSpPr>
          <p:spPr>
            <a:xfrm>
              <a:off x="0" y="-38100"/>
              <a:ext cx="1978520" cy="792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21"/>
          <p:cNvGrpSpPr/>
          <p:nvPr/>
        </p:nvGrpSpPr>
        <p:grpSpPr>
          <a:xfrm>
            <a:off x="9495142" y="6248121"/>
            <a:ext cx="7512193" cy="3010179"/>
            <a:chOff x="0" y="-38100"/>
            <a:chExt cx="1978520" cy="792804"/>
          </a:xfrm>
        </p:grpSpPr>
        <p:sp>
          <p:nvSpPr>
            <p:cNvPr id="417" name="Google Shape;417;p21"/>
            <p:cNvSpPr/>
            <p:nvPr/>
          </p:nvSpPr>
          <p:spPr>
            <a:xfrm>
              <a:off x="0" y="0"/>
              <a:ext cx="1978520" cy="754704"/>
            </a:xfrm>
            <a:custGeom>
              <a:rect b="b" l="l" r="r" t="t"/>
              <a:pathLst>
                <a:path extrusionOk="0" h="754704" w="1978520">
                  <a:moveTo>
                    <a:pt x="52560" y="0"/>
                  </a:moveTo>
                  <a:lnTo>
                    <a:pt x="1925961" y="0"/>
                  </a:lnTo>
                  <a:cubicBezTo>
                    <a:pt x="1939900" y="0"/>
                    <a:pt x="1953269" y="5538"/>
                    <a:pt x="1963126" y="15394"/>
                  </a:cubicBezTo>
                  <a:cubicBezTo>
                    <a:pt x="1972983" y="25251"/>
                    <a:pt x="1978520" y="38620"/>
                    <a:pt x="1978520" y="52560"/>
                  </a:cubicBezTo>
                  <a:lnTo>
                    <a:pt x="1978520" y="702145"/>
                  </a:lnTo>
                  <a:cubicBezTo>
                    <a:pt x="1978520" y="731173"/>
                    <a:pt x="1954988" y="754704"/>
                    <a:pt x="1925961" y="754704"/>
                  </a:cubicBezTo>
                  <a:lnTo>
                    <a:pt x="52560" y="754704"/>
                  </a:lnTo>
                  <a:cubicBezTo>
                    <a:pt x="23532" y="754704"/>
                    <a:pt x="0" y="731173"/>
                    <a:pt x="0" y="702145"/>
                  </a:cubicBezTo>
                  <a:lnTo>
                    <a:pt x="0" y="52560"/>
                  </a:lnTo>
                  <a:cubicBezTo>
                    <a:pt x="0" y="23532"/>
                    <a:pt x="23532" y="0"/>
                    <a:pt x="52560" y="0"/>
                  </a:cubicBezTo>
                  <a:close/>
                </a:path>
              </a:pathLst>
            </a:custGeom>
            <a:solidFill>
              <a:srgbClr val="837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 txBox="1"/>
            <p:nvPr/>
          </p:nvSpPr>
          <p:spPr>
            <a:xfrm>
              <a:off x="0" y="-38100"/>
              <a:ext cx="1978520" cy="792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21"/>
          <p:cNvSpPr txBox="1"/>
          <p:nvPr/>
        </p:nvSpPr>
        <p:spPr>
          <a:xfrm>
            <a:off x="4486486" y="2833537"/>
            <a:ext cx="330103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ПРАКТИКА</a:t>
            </a:r>
            <a:endParaRPr/>
          </a:p>
        </p:txBody>
      </p:sp>
      <p:sp>
        <p:nvSpPr>
          <p:cNvPr id="420" name="Google Shape;420;p21"/>
          <p:cNvSpPr txBox="1"/>
          <p:nvPr/>
        </p:nvSpPr>
        <p:spPr>
          <a:xfrm>
            <a:off x="4561617" y="6858000"/>
            <a:ext cx="3569367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ИТОГОВЫЕ СОВЕТЫ</a:t>
            </a:r>
            <a:endParaRPr/>
          </a:p>
        </p:txBody>
      </p:sp>
      <p:sp>
        <p:nvSpPr>
          <p:cNvPr id="421" name="Google Shape;421;p21"/>
          <p:cNvSpPr txBox="1"/>
          <p:nvPr/>
        </p:nvSpPr>
        <p:spPr>
          <a:xfrm>
            <a:off x="12482624" y="2833537"/>
            <a:ext cx="4509873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РАЗВИТИЕ</a:t>
            </a:r>
            <a:endParaRPr/>
          </a:p>
        </p:txBody>
      </p:sp>
      <p:sp>
        <p:nvSpPr>
          <p:cNvPr id="422" name="Google Shape;422;p21"/>
          <p:cNvSpPr txBox="1"/>
          <p:nvPr/>
        </p:nvSpPr>
        <p:spPr>
          <a:xfrm>
            <a:off x="12602101" y="6858000"/>
            <a:ext cx="330103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И РЕКОМЕНДАЦИИ</a:t>
            </a:r>
            <a:endParaRPr/>
          </a:p>
        </p:txBody>
      </p:sp>
      <p:sp>
        <p:nvSpPr>
          <p:cNvPr id="423" name="Google Shape;423;p21"/>
          <p:cNvSpPr txBox="1"/>
          <p:nvPr/>
        </p:nvSpPr>
        <p:spPr>
          <a:xfrm>
            <a:off x="4486486" y="3442274"/>
            <a:ext cx="3809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Постоянно репетируйте. Углубляйте знакомство с предметом. Оттачивайте умение выступать. Темп, тон и ударение.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4" name="Google Shape;424;p21"/>
          <p:cNvSpPr txBox="1"/>
          <p:nvPr/>
        </p:nvSpPr>
        <p:spPr>
          <a:xfrm>
            <a:off x="12483179" y="3442274"/>
            <a:ext cx="35388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Ищите обратную связь. Обдумывайте результаты. Изучайте новые методы. Ставьте себе цели. Повторяйте и адаптируйтесь.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5" name="Google Shape;425;p21"/>
          <p:cNvSpPr txBox="1"/>
          <p:nvPr/>
        </p:nvSpPr>
        <p:spPr>
          <a:xfrm>
            <a:off x="12602101" y="7467600"/>
            <a:ext cx="3953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 xml:space="preserve"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6" name="Google Shape;426;p21"/>
          <p:cNvSpPr txBox="1"/>
          <p:nvPr/>
        </p:nvSpPr>
        <p:spPr>
          <a:xfrm>
            <a:off x="4570186" y="7467600"/>
            <a:ext cx="3827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Темп и переход от слайда к слайду. Вырабатывайте профессиональный стиль. Практикуйтесь со слушателями. Попросите коллег послушать и оценить.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7" name="Google Shape;427;p21"/>
          <p:cNvSpPr txBox="1"/>
          <p:nvPr/>
        </p:nvSpPr>
        <p:spPr>
          <a:xfrm>
            <a:off x="2123060" y="2568435"/>
            <a:ext cx="15315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333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П</a:t>
            </a:r>
            <a:endParaRPr/>
          </a:p>
        </p:txBody>
      </p:sp>
      <p:sp>
        <p:nvSpPr>
          <p:cNvPr id="428" name="Google Shape;428;p21"/>
          <p:cNvSpPr txBox="1"/>
          <p:nvPr/>
        </p:nvSpPr>
        <p:spPr>
          <a:xfrm>
            <a:off x="10381089" y="2568435"/>
            <a:ext cx="15315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333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Р</a:t>
            </a:r>
            <a:endParaRPr/>
          </a:p>
        </p:txBody>
      </p:sp>
      <p:sp>
        <p:nvSpPr>
          <p:cNvPr id="429" name="Google Shape;429;p21"/>
          <p:cNvSpPr txBox="1"/>
          <p:nvPr/>
        </p:nvSpPr>
        <p:spPr>
          <a:xfrm>
            <a:off x="1940851" y="6550789"/>
            <a:ext cx="15315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333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 xml:space="preserve"> </a:t>
            </a:r>
            <a:endParaRPr/>
          </a:p>
        </p:txBody>
      </p:sp>
      <p:sp>
        <p:nvSpPr>
          <p:cNvPr id="430" name="Google Shape;430;p21"/>
          <p:cNvSpPr txBox="1"/>
          <p:nvPr/>
        </p:nvSpPr>
        <p:spPr>
          <a:xfrm>
            <a:off x="10476339" y="6550789"/>
            <a:ext cx="15315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333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 xml:space="preserve"> </a:t>
            </a:r>
            <a:endParaRPr/>
          </a:p>
        </p:txBody>
      </p:sp>
      <p:pic>
        <p:nvPicPr>
          <p:cNvPr id="431" name="Google Shape;4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5400" y="6834400"/>
            <a:ext cx="1190800" cy="2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22"/>
          <p:cNvGrpSpPr/>
          <p:nvPr/>
        </p:nvGrpSpPr>
        <p:grpSpPr>
          <a:xfrm>
            <a:off x="-168585" y="-312512"/>
            <a:ext cx="18625171" cy="10767363"/>
            <a:chOff x="0" y="-38100"/>
            <a:chExt cx="4905395" cy="2835849"/>
          </a:xfrm>
        </p:grpSpPr>
        <p:sp>
          <p:nvSpPr>
            <p:cNvPr id="438" name="Google Shape;438;p22"/>
            <p:cNvSpPr/>
            <p:nvPr/>
          </p:nvSpPr>
          <p:spPr>
            <a:xfrm>
              <a:off x="0" y="0"/>
              <a:ext cx="4905395" cy="2797749"/>
            </a:xfrm>
            <a:custGeom>
              <a:rect b="b" l="l" r="r" t="t"/>
              <a:pathLst>
                <a:path extrusionOk="0" h="2797749" w="4905395">
                  <a:moveTo>
                    <a:pt x="0" y="0"/>
                  </a:moveTo>
                  <a:lnTo>
                    <a:pt x="4905395" y="0"/>
                  </a:lnTo>
                  <a:lnTo>
                    <a:pt x="4905395" y="2797749"/>
                  </a:lnTo>
                  <a:lnTo>
                    <a:pt x="0" y="2797749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39" name="Google Shape;439;p22"/>
            <p:cNvSpPr txBox="1"/>
            <p:nvPr/>
          </p:nvSpPr>
          <p:spPr>
            <a:xfrm>
              <a:off x="0" y="-38100"/>
              <a:ext cx="4905395" cy="2835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0" name="Google Shape;4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9300" y="1429925"/>
            <a:ext cx="7382501" cy="695579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2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p22"/>
          <p:cNvSpPr txBox="1"/>
          <p:nvPr/>
        </p:nvSpPr>
        <p:spPr>
          <a:xfrm>
            <a:off x="13939729" y="553618"/>
            <a:ext cx="861492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443" name="Google Shape;443;p22"/>
          <p:cNvSpPr txBox="1"/>
          <p:nvPr/>
        </p:nvSpPr>
        <p:spPr>
          <a:xfrm>
            <a:off x="16320901" y="553618"/>
            <a:ext cx="975420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444" name="Google Shape;444;p22"/>
          <p:cNvSpPr txBox="1"/>
          <p:nvPr/>
        </p:nvSpPr>
        <p:spPr>
          <a:xfrm>
            <a:off x="11685804" y="553618"/>
            <a:ext cx="720328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445" name="Google Shape;445;p22"/>
          <p:cNvSpPr txBox="1"/>
          <p:nvPr/>
        </p:nvSpPr>
        <p:spPr>
          <a:xfrm>
            <a:off x="9486239" y="553618"/>
            <a:ext cx="624483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446" name="Google Shape;446;p22"/>
          <p:cNvSpPr txBox="1"/>
          <p:nvPr/>
        </p:nvSpPr>
        <p:spPr>
          <a:xfrm>
            <a:off x="2123060" y="553618"/>
            <a:ext cx="583555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447" name="Google Shape;447;p22"/>
          <p:cNvSpPr txBox="1"/>
          <p:nvPr/>
        </p:nvSpPr>
        <p:spPr>
          <a:xfrm>
            <a:off x="1028700" y="2142258"/>
            <a:ext cx="90834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9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Ваша способность эффективно общаться оставит у слушателей неизгладимое впечатление</a:t>
            </a:r>
            <a:endParaRPr/>
          </a:p>
        </p:txBody>
      </p:sp>
      <p:sp>
        <p:nvSpPr>
          <p:cNvPr id="448" name="Google Shape;448;p22"/>
          <p:cNvSpPr txBox="1"/>
          <p:nvPr/>
        </p:nvSpPr>
        <p:spPr>
          <a:xfrm>
            <a:off x="1030099" y="7091680"/>
            <a:ext cx="128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Эффективное общение должно вступать в резонанс с личным опытом, ценностями и чувствами слушателей.</a:t>
            </a:r>
            <a:endParaRPr/>
          </a:p>
        </p:txBody>
      </p:sp>
      <p:pic>
        <p:nvPicPr>
          <p:cNvPr id="449" name="Google Shape;4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44925" y="9655075"/>
            <a:ext cx="2527357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27"/>
          <p:cNvGrpSpPr/>
          <p:nvPr/>
        </p:nvGrpSpPr>
        <p:grpSpPr>
          <a:xfrm>
            <a:off x="0" y="8107396"/>
            <a:ext cx="18281790" cy="2179604"/>
            <a:chOff x="0" y="-38100"/>
            <a:chExt cx="4814957" cy="574052"/>
          </a:xfrm>
        </p:grpSpPr>
        <p:sp>
          <p:nvSpPr>
            <p:cNvPr id="572" name="Google Shape;572;p27"/>
            <p:cNvSpPr/>
            <p:nvPr/>
          </p:nvSpPr>
          <p:spPr>
            <a:xfrm>
              <a:off x="0" y="0"/>
              <a:ext cx="4814957" cy="535952"/>
            </a:xfrm>
            <a:custGeom>
              <a:rect b="b" l="l" r="r" t="t"/>
              <a:pathLst>
                <a:path extrusionOk="0" h="535952" w="4814957">
                  <a:moveTo>
                    <a:pt x="0" y="0"/>
                  </a:moveTo>
                  <a:lnTo>
                    <a:pt x="4814957" y="0"/>
                  </a:lnTo>
                  <a:lnTo>
                    <a:pt x="4814957" y="535952"/>
                  </a:lnTo>
                  <a:lnTo>
                    <a:pt x="0" y="535952"/>
                  </a:lnTo>
                  <a:close/>
                </a:path>
              </a:pathLst>
            </a:custGeom>
            <a:gradFill>
              <a:gsLst>
                <a:gs pos="0">
                  <a:srgbClr val="FFDE59">
                    <a:alpha val="89803"/>
                  </a:srgbClr>
                </a:gs>
                <a:gs pos="100000">
                  <a:srgbClr val="FF914D">
                    <a:alpha val="89803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73" name="Google Shape;573;p27"/>
            <p:cNvSpPr txBox="1"/>
            <p:nvPr/>
          </p:nvSpPr>
          <p:spPr>
            <a:xfrm>
              <a:off x="0" y="-38100"/>
              <a:ext cx="4814957" cy="574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4" name="Google Shape;574;p27"/>
          <p:cNvSpPr txBox="1"/>
          <p:nvPr/>
        </p:nvSpPr>
        <p:spPr>
          <a:xfrm>
            <a:off x="3977245" y="8147282"/>
            <a:ext cx="11514000" cy="21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9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СОВЕРШЕНСТВОВАНИЕ ПРЕЗЕНТАЦИИ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8"/>
          <p:cNvGrpSpPr/>
          <p:nvPr/>
        </p:nvGrpSpPr>
        <p:grpSpPr>
          <a:xfrm rot="10800000">
            <a:off x="-190731" y="-167851"/>
            <a:ext cx="18669463" cy="10767363"/>
            <a:chOff x="0" y="-38100"/>
            <a:chExt cx="4917060" cy="2835849"/>
          </a:xfrm>
        </p:grpSpPr>
        <p:sp>
          <p:nvSpPr>
            <p:cNvPr id="580" name="Google Shape;580;p28"/>
            <p:cNvSpPr/>
            <p:nvPr/>
          </p:nvSpPr>
          <p:spPr>
            <a:xfrm>
              <a:off x="0" y="0"/>
              <a:ext cx="4917060" cy="2797749"/>
            </a:xfrm>
            <a:custGeom>
              <a:rect b="b" l="l" r="r" t="t"/>
              <a:pathLst>
                <a:path extrusionOk="0" h="2797749" w="4917060">
                  <a:moveTo>
                    <a:pt x="0" y="0"/>
                  </a:moveTo>
                  <a:lnTo>
                    <a:pt x="4917060" y="0"/>
                  </a:lnTo>
                  <a:lnTo>
                    <a:pt x="4917060" y="2797749"/>
                  </a:lnTo>
                  <a:lnTo>
                    <a:pt x="0" y="2797749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81" name="Google Shape;581;p28"/>
            <p:cNvSpPr txBox="1"/>
            <p:nvPr/>
          </p:nvSpPr>
          <p:spPr>
            <a:xfrm>
              <a:off x="0" y="-38100"/>
              <a:ext cx="4917060" cy="2835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2" name="Google Shape;5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600" y="1351413"/>
            <a:ext cx="8452510" cy="83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8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4" name="Google Shape;584;p28"/>
          <p:cNvSpPr/>
          <p:nvPr/>
        </p:nvSpPr>
        <p:spPr>
          <a:xfrm>
            <a:off x="10514042" y="3710144"/>
            <a:ext cx="210121" cy="300173"/>
          </a:xfrm>
          <a:custGeom>
            <a:rect b="b" l="l" r="r" t="t"/>
            <a:pathLst>
              <a:path extrusionOk="0" h="300173" w="210121">
                <a:moveTo>
                  <a:pt x="0" y="0"/>
                </a:moveTo>
                <a:lnTo>
                  <a:pt x="210122" y="0"/>
                </a:lnTo>
                <a:lnTo>
                  <a:pt x="210122" y="300173"/>
                </a:lnTo>
                <a:lnTo>
                  <a:pt x="0" y="3001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5" name="Google Shape;585;p28"/>
          <p:cNvSpPr/>
          <p:nvPr/>
        </p:nvSpPr>
        <p:spPr>
          <a:xfrm>
            <a:off x="10487419" y="4661710"/>
            <a:ext cx="263367" cy="263367"/>
          </a:xfrm>
          <a:custGeom>
            <a:rect b="b" l="l" r="r" t="t"/>
            <a:pathLst>
              <a:path extrusionOk="0" h="263367" w="263367">
                <a:moveTo>
                  <a:pt x="0" y="0"/>
                </a:moveTo>
                <a:lnTo>
                  <a:pt x="263368" y="0"/>
                </a:lnTo>
                <a:lnTo>
                  <a:pt x="263368" y="263368"/>
                </a:lnTo>
                <a:lnTo>
                  <a:pt x="0" y="263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6" name="Google Shape;586;p28"/>
          <p:cNvSpPr/>
          <p:nvPr/>
        </p:nvSpPr>
        <p:spPr>
          <a:xfrm>
            <a:off x="10496039" y="5611705"/>
            <a:ext cx="246129" cy="169214"/>
          </a:xfrm>
          <a:custGeom>
            <a:rect b="b" l="l" r="r" t="t"/>
            <a:pathLst>
              <a:path extrusionOk="0" h="169214" w="246129">
                <a:moveTo>
                  <a:pt x="0" y="0"/>
                </a:moveTo>
                <a:lnTo>
                  <a:pt x="246129" y="0"/>
                </a:lnTo>
                <a:lnTo>
                  <a:pt x="246129" y="169214"/>
                </a:lnTo>
                <a:lnTo>
                  <a:pt x="0" y="169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7" name="Google Shape;587;p28"/>
          <p:cNvSpPr/>
          <p:nvPr/>
        </p:nvSpPr>
        <p:spPr>
          <a:xfrm>
            <a:off x="10482586" y="7355385"/>
            <a:ext cx="273035" cy="273035"/>
          </a:xfrm>
          <a:custGeom>
            <a:rect b="b" l="l" r="r" t="t"/>
            <a:pathLst>
              <a:path extrusionOk="0" h="273035" w="273035">
                <a:moveTo>
                  <a:pt x="0" y="0"/>
                </a:moveTo>
                <a:lnTo>
                  <a:pt x="273035" y="0"/>
                </a:lnTo>
                <a:lnTo>
                  <a:pt x="273035" y="273035"/>
                </a:lnTo>
                <a:lnTo>
                  <a:pt x="0" y="273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8" name="Google Shape;588;p28"/>
          <p:cNvSpPr/>
          <p:nvPr/>
        </p:nvSpPr>
        <p:spPr>
          <a:xfrm>
            <a:off x="10464728" y="6448663"/>
            <a:ext cx="308750" cy="277875"/>
          </a:xfrm>
          <a:custGeom>
            <a:rect b="b" l="l" r="r" t="t"/>
            <a:pathLst>
              <a:path extrusionOk="0" h="277875" w="308750">
                <a:moveTo>
                  <a:pt x="0" y="0"/>
                </a:moveTo>
                <a:lnTo>
                  <a:pt x="308750" y="0"/>
                </a:lnTo>
                <a:lnTo>
                  <a:pt x="308750" y="277875"/>
                </a:lnTo>
                <a:lnTo>
                  <a:pt x="0" y="277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9" name="Google Shape;589;p28"/>
          <p:cNvSpPr txBox="1"/>
          <p:nvPr/>
        </p:nvSpPr>
        <p:spPr>
          <a:xfrm>
            <a:off x="13939729" y="553618"/>
            <a:ext cx="861492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590" name="Google Shape;590;p28"/>
          <p:cNvSpPr txBox="1"/>
          <p:nvPr/>
        </p:nvSpPr>
        <p:spPr>
          <a:xfrm>
            <a:off x="16320901" y="553618"/>
            <a:ext cx="975420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591" name="Google Shape;591;p28"/>
          <p:cNvSpPr txBox="1"/>
          <p:nvPr/>
        </p:nvSpPr>
        <p:spPr>
          <a:xfrm>
            <a:off x="11685804" y="553618"/>
            <a:ext cx="720328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592" name="Google Shape;592;p28"/>
          <p:cNvSpPr txBox="1"/>
          <p:nvPr/>
        </p:nvSpPr>
        <p:spPr>
          <a:xfrm>
            <a:off x="9486239" y="553618"/>
            <a:ext cx="624483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593" name="Google Shape;593;p28"/>
          <p:cNvSpPr txBox="1"/>
          <p:nvPr/>
        </p:nvSpPr>
        <p:spPr>
          <a:xfrm>
            <a:off x="2123060" y="553618"/>
            <a:ext cx="583555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594" name="Google Shape;594;p28"/>
          <p:cNvSpPr txBox="1"/>
          <p:nvPr/>
        </p:nvSpPr>
        <p:spPr>
          <a:xfrm>
            <a:off x="10464728" y="2326821"/>
            <a:ext cx="6794572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9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СПАСИБО</a:t>
            </a:r>
            <a:endParaRPr/>
          </a:p>
        </p:txBody>
      </p:sp>
      <p:sp>
        <p:nvSpPr>
          <p:cNvPr id="595" name="Google Shape;595;p28"/>
          <p:cNvSpPr txBox="1"/>
          <p:nvPr/>
        </p:nvSpPr>
        <p:spPr>
          <a:xfrm>
            <a:off x="11152161" y="3678938"/>
            <a:ext cx="5801458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email@example.com</a:t>
            </a:r>
            <a:endParaRPr/>
          </a:p>
        </p:txBody>
      </p:sp>
      <p:sp>
        <p:nvSpPr>
          <p:cNvPr id="596" name="Google Shape;596;p28"/>
          <p:cNvSpPr txBox="1"/>
          <p:nvPr/>
        </p:nvSpPr>
        <p:spPr>
          <a:xfrm>
            <a:off x="11152161" y="4604560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 xml:space="preserve"> </a:t>
            </a:r>
            <a:endParaRPr/>
          </a:p>
        </p:txBody>
      </p:sp>
      <p:sp>
        <p:nvSpPr>
          <p:cNvPr id="597" name="Google Shape;597;p28"/>
          <p:cNvSpPr txBox="1"/>
          <p:nvPr/>
        </p:nvSpPr>
        <p:spPr>
          <a:xfrm>
            <a:off x="11152161" y="5493120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www.example.com</a:t>
            </a:r>
            <a:endParaRPr/>
          </a:p>
        </p:txBody>
      </p:sp>
      <p:sp>
        <p:nvSpPr>
          <p:cNvPr id="598" name="Google Shape;598;p28"/>
          <p:cNvSpPr txBox="1"/>
          <p:nvPr/>
        </p:nvSpPr>
        <p:spPr>
          <a:xfrm>
            <a:off x="11152161" y="7274765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 xml:space="preserve"> </a:t>
            </a:r>
            <a:endParaRPr/>
          </a:p>
        </p:txBody>
      </p:sp>
      <p:sp>
        <p:nvSpPr>
          <p:cNvPr id="599" name="Google Shape;599;p28"/>
          <p:cNvSpPr txBox="1"/>
          <p:nvPr/>
        </p:nvSpPr>
        <p:spPr>
          <a:xfrm>
            <a:off x="11152161" y="6370464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 xml:space="preserve"> </a:t>
            </a:r>
            <a:endParaRPr/>
          </a:p>
        </p:txBody>
      </p:sp>
      <p:pic>
        <p:nvPicPr>
          <p:cNvPr id="600" name="Google Shape;600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38813" y="-278525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544925" y="9757900"/>
            <a:ext cx="2527357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2"/>
          <p:cNvGrpSpPr/>
          <p:nvPr/>
        </p:nvGrpSpPr>
        <p:grpSpPr>
          <a:xfrm rot="10800000">
            <a:off x="-86847" y="-77102"/>
            <a:ext cx="18461695" cy="10585865"/>
            <a:chOff x="0" y="-38100"/>
            <a:chExt cx="4862339" cy="2788047"/>
          </a:xfrm>
        </p:grpSpPr>
        <p:sp>
          <p:nvSpPr>
            <p:cNvPr id="149" name="Google Shape;149;p12"/>
            <p:cNvSpPr/>
            <p:nvPr/>
          </p:nvSpPr>
          <p:spPr>
            <a:xfrm>
              <a:off x="0" y="0"/>
              <a:ext cx="4862339" cy="2749947"/>
            </a:xfrm>
            <a:custGeom>
              <a:rect b="b" l="l" r="r" t="t"/>
              <a:pathLst>
                <a:path extrusionOk="0" h="2749947" w="4862339">
                  <a:moveTo>
                    <a:pt x="0" y="0"/>
                  </a:moveTo>
                  <a:lnTo>
                    <a:pt x="4862339" y="0"/>
                  </a:lnTo>
                  <a:lnTo>
                    <a:pt x="4862339" y="2749947"/>
                  </a:lnTo>
                  <a:lnTo>
                    <a:pt x="0" y="2749947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50" name="Google Shape;150;p12"/>
            <p:cNvSpPr txBox="1"/>
            <p:nvPr/>
          </p:nvSpPr>
          <p:spPr>
            <a:xfrm>
              <a:off x="0" y="-38100"/>
              <a:ext cx="4862339" cy="2788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" name="Google Shape;15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4387" y="882725"/>
            <a:ext cx="3480100" cy="3041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2"/>
          <p:cNvGrpSpPr/>
          <p:nvPr/>
        </p:nvGrpSpPr>
        <p:grpSpPr>
          <a:xfrm>
            <a:off x="1028700" y="3282030"/>
            <a:ext cx="3869750" cy="3700829"/>
            <a:chOff x="0" y="-38100"/>
            <a:chExt cx="1019193" cy="974704"/>
          </a:xfrm>
        </p:grpSpPr>
        <p:sp>
          <p:nvSpPr>
            <p:cNvPr id="153" name="Google Shape;153;p12"/>
            <p:cNvSpPr/>
            <p:nvPr/>
          </p:nvSpPr>
          <p:spPr>
            <a:xfrm>
              <a:off x="0" y="0"/>
              <a:ext cx="1019193" cy="936604"/>
            </a:xfrm>
            <a:custGeom>
              <a:rect b="b" l="l" r="r" t="t"/>
              <a:pathLst>
                <a:path extrusionOk="0" h="936604" w="1019193">
                  <a:moveTo>
                    <a:pt x="102032" y="0"/>
                  </a:moveTo>
                  <a:lnTo>
                    <a:pt x="917161" y="0"/>
                  </a:lnTo>
                  <a:cubicBezTo>
                    <a:pt x="944222" y="0"/>
                    <a:pt x="970174" y="10750"/>
                    <a:pt x="989309" y="29884"/>
                  </a:cubicBezTo>
                  <a:cubicBezTo>
                    <a:pt x="1008444" y="49019"/>
                    <a:pt x="1019193" y="74971"/>
                    <a:pt x="1019193" y="102032"/>
                  </a:cubicBezTo>
                  <a:lnTo>
                    <a:pt x="1019193" y="834572"/>
                  </a:lnTo>
                  <a:cubicBezTo>
                    <a:pt x="1019193" y="890923"/>
                    <a:pt x="973512" y="936604"/>
                    <a:pt x="917161" y="936604"/>
                  </a:cubicBezTo>
                  <a:lnTo>
                    <a:pt x="102032" y="936604"/>
                  </a:lnTo>
                  <a:cubicBezTo>
                    <a:pt x="74971" y="936604"/>
                    <a:pt x="49019" y="925854"/>
                    <a:pt x="29884" y="906720"/>
                  </a:cubicBezTo>
                  <a:cubicBezTo>
                    <a:pt x="10750" y="887585"/>
                    <a:pt x="0" y="861633"/>
                    <a:pt x="0" y="834572"/>
                  </a:cubicBezTo>
                  <a:lnTo>
                    <a:pt x="0" y="102032"/>
                  </a:lnTo>
                  <a:cubicBezTo>
                    <a:pt x="0" y="45681"/>
                    <a:pt x="45681" y="0"/>
                    <a:pt x="102032" y="0"/>
                  </a:cubicBezTo>
                  <a:close/>
                </a:path>
              </a:pathLst>
            </a:custGeom>
            <a:solidFill>
              <a:srgbClr val="366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2"/>
            <p:cNvSpPr txBox="1"/>
            <p:nvPr/>
          </p:nvSpPr>
          <p:spPr>
            <a:xfrm>
              <a:off x="0" y="-38100"/>
              <a:ext cx="1019193" cy="9747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2"/>
          <p:cNvGrpSpPr/>
          <p:nvPr/>
        </p:nvGrpSpPr>
        <p:grpSpPr>
          <a:xfrm>
            <a:off x="6869721" y="3282030"/>
            <a:ext cx="3869750" cy="3700829"/>
            <a:chOff x="0" y="-38100"/>
            <a:chExt cx="1019193" cy="974704"/>
          </a:xfrm>
        </p:grpSpPr>
        <p:sp>
          <p:nvSpPr>
            <p:cNvPr id="156" name="Google Shape;156;p12"/>
            <p:cNvSpPr/>
            <p:nvPr/>
          </p:nvSpPr>
          <p:spPr>
            <a:xfrm>
              <a:off x="0" y="0"/>
              <a:ext cx="1019193" cy="936604"/>
            </a:xfrm>
            <a:custGeom>
              <a:rect b="b" l="l" r="r" t="t"/>
              <a:pathLst>
                <a:path extrusionOk="0" h="936604" w="1019193">
                  <a:moveTo>
                    <a:pt x="102032" y="0"/>
                  </a:moveTo>
                  <a:lnTo>
                    <a:pt x="917161" y="0"/>
                  </a:lnTo>
                  <a:cubicBezTo>
                    <a:pt x="944222" y="0"/>
                    <a:pt x="970174" y="10750"/>
                    <a:pt x="989309" y="29884"/>
                  </a:cubicBezTo>
                  <a:cubicBezTo>
                    <a:pt x="1008444" y="49019"/>
                    <a:pt x="1019193" y="74971"/>
                    <a:pt x="1019193" y="102032"/>
                  </a:cubicBezTo>
                  <a:lnTo>
                    <a:pt x="1019193" y="834572"/>
                  </a:lnTo>
                  <a:cubicBezTo>
                    <a:pt x="1019193" y="890923"/>
                    <a:pt x="973512" y="936604"/>
                    <a:pt x="917161" y="936604"/>
                  </a:cubicBezTo>
                  <a:lnTo>
                    <a:pt x="102032" y="936604"/>
                  </a:lnTo>
                  <a:cubicBezTo>
                    <a:pt x="74971" y="936604"/>
                    <a:pt x="49019" y="925854"/>
                    <a:pt x="29884" y="906720"/>
                  </a:cubicBezTo>
                  <a:cubicBezTo>
                    <a:pt x="10750" y="887585"/>
                    <a:pt x="0" y="861633"/>
                    <a:pt x="0" y="834572"/>
                  </a:cubicBezTo>
                  <a:lnTo>
                    <a:pt x="0" y="102032"/>
                  </a:lnTo>
                  <a:cubicBezTo>
                    <a:pt x="0" y="45681"/>
                    <a:pt x="45681" y="0"/>
                    <a:pt x="102032" y="0"/>
                  </a:cubicBezTo>
                  <a:close/>
                </a:path>
              </a:pathLst>
            </a:custGeom>
            <a:solidFill>
              <a:srgbClr val="FF58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2"/>
            <p:cNvSpPr txBox="1"/>
            <p:nvPr/>
          </p:nvSpPr>
          <p:spPr>
            <a:xfrm>
              <a:off x="0" y="-38100"/>
              <a:ext cx="1019193" cy="9747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12"/>
          <p:cNvGrpSpPr/>
          <p:nvPr/>
        </p:nvGrpSpPr>
        <p:grpSpPr>
          <a:xfrm>
            <a:off x="12528046" y="3282030"/>
            <a:ext cx="3869750" cy="3700829"/>
            <a:chOff x="0" y="-38100"/>
            <a:chExt cx="1019193" cy="974704"/>
          </a:xfrm>
        </p:grpSpPr>
        <p:sp>
          <p:nvSpPr>
            <p:cNvPr id="159" name="Google Shape;159;p12"/>
            <p:cNvSpPr/>
            <p:nvPr/>
          </p:nvSpPr>
          <p:spPr>
            <a:xfrm>
              <a:off x="0" y="0"/>
              <a:ext cx="1019193" cy="936604"/>
            </a:xfrm>
            <a:custGeom>
              <a:rect b="b" l="l" r="r" t="t"/>
              <a:pathLst>
                <a:path extrusionOk="0" h="936604" w="1019193">
                  <a:moveTo>
                    <a:pt x="102032" y="0"/>
                  </a:moveTo>
                  <a:lnTo>
                    <a:pt x="917161" y="0"/>
                  </a:lnTo>
                  <a:cubicBezTo>
                    <a:pt x="944222" y="0"/>
                    <a:pt x="970174" y="10750"/>
                    <a:pt x="989309" y="29884"/>
                  </a:cubicBezTo>
                  <a:cubicBezTo>
                    <a:pt x="1008444" y="49019"/>
                    <a:pt x="1019193" y="74971"/>
                    <a:pt x="1019193" y="102032"/>
                  </a:cubicBezTo>
                  <a:lnTo>
                    <a:pt x="1019193" y="834572"/>
                  </a:lnTo>
                  <a:cubicBezTo>
                    <a:pt x="1019193" y="890923"/>
                    <a:pt x="973512" y="936604"/>
                    <a:pt x="917161" y="936604"/>
                  </a:cubicBezTo>
                  <a:lnTo>
                    <a:pt x="102032" y="936604"/>
                  </a:lnTo>
                  <a:cubicBezTo>
                    <a:pt x="74971" y="936604"/>
                    <a:pt x="49019" y="925854"/>
                    <a:pt x="29884" y="906720"/>
                  </a:cubicBezTo>
                  <a:cubicBezTo>
                    <a:pt x="10750" y="887585"/>
                    <a:pt x="0" y="861633"/>
                    <a:pt x="0" y="834572"/>
                  </a:cubicBezTo>
                  <a:lnTo>
                    <a:pt x="0" y="102032"/>
                  </a:lnTo>
                  <a:cubicBezTo>
                    <a:pt x="0" y="45681"/>
                    <a:pt x="45681" y="0"/>
                    <a:pt x="102032" y="0"/>
                  </a:cubicBezTo>
                  <a:close/>
                </a:path>
              </a:pathLst>
            </a:custGeom>
            <a:solidFill>
              <a:srgbClr val="837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2"/>
            <p:cNvSpPr txBox="1"/>
            <p:nvPr/>
          </p:nvSpPr>
          <p:spPr>
            <a:xfrm>
              <a:off x="0" y="-38100"/>
              <a:ext cx="1019193" cy="9747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2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12"/>
          <p:cNvSpPr txBox="1"/>
          <p:nvPr/>
        </p:nvSpPr>
        <p:spPr>
          <a:xfrm>
            <a:off x="13939729" y="553618"/>
            <a:ext cx="861492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63" name="Google Shape;163;p12"/>
          <p:cNvSpPr txBox="1"/>
          <p:nvPr/>
        </p:nvSpPr>
        <p:spPr>
          <a:xfrm>
            <a:off x="16320901" y="553618"/>
            <a:ext cx="975420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64" name="Google Shape;164;p12"/>
          <p:cNvSpPr txBox="1"/>
          <p:nvPr/>
        </p:nvSpPr>
        <p:spPr>
          <a:xfrm>
            <a:off x="11685804" y="553618"/>
            <a:ext cx="720328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65" name="Google Shape;165;p12"/>
          <p:cNvSpPr txBox="1"/>
          <p:nvPr/>
        </p:nvSpPr>
        <p:spPr>
          <a:xfrm>
            <a:off x="9486239" y="553618"/>
            <a:ext cx="624483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66" name="Google Shape;166;p12"/>
          <p:cNvSpPr txBox="1"/>
          <p:nvPr/>
        </p:nvSpPr>
        <p:spPr>
          <a:xfrm>
            <a:off x="2123060" y="553618"/>
            <a:ext cx="583555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67" name="Google Shape;167;p12"/>
          <p:cNvSpPr txBox="1"/>
          <p:nvPr/>
        </p:nvSpPr>
        <p:spPr>
          <a:xfrm>
            <a:off x="7050673" y="7855582"/>
            <a:ext cx="4056526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ГРАНИЦЫ ВЫЧИСЛЕНИЙ И СВЯЗИ</a:t>
            </a:r>
            <a:endParaRPr/>
          </a:p>
        </p:txBody>
      </p:sp>
      <p:sp>
        <p:nvSpPr>
          <p:cNvPr id="168" name="Google Shape;168;p12"/>
          <p:cNvSpPr txBox="1"/>
          <p:nvPr/>
        </p:nvSpPr>
        <p:spPr>
          <a:xfrm>
            <a:off x="1015297" y="7841904"/>
            <a:ext cx="3813136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РЕВОЛЮЦИЯ ИИ</a:t>
            </a:r>
            <a:endParaRPr/>
          </a:p>
        </p:txBody>
      </p:sp>
      <p:sp>
        <p:nvSpPr>
          <p:cNvPr id="169" name="Google Shape;169;p12"/>
          <p:cNvSpPr txBox="1"/>
          <p:nvPr/>
        </p:nvSpPr>
        <p:spPr>
          <a:xfrm>
            <a:off x="1015297" y="8442960"/>
            <a:ext cx="33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 Revolution</a:t>
            </a:r>
            <a:endParaRPr/>
          </a:p>
        </p:txBody>
      </p:sp>
      <p:sp>
        <p:nvSpPr>
          <p:cNvPr id="170" name="Google Shape;170;p12"/>
          <p:cNvSpPr txBox="1"/>
          <p:nvPr/>
        </p:nvSpPr>
        <p:spPr>
          <a:xfrm>
            <a:off x="7091500" y="8442960"/>
            <a:ext cx="33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Digital Future</a:t>
            </a:r>
            <a:endParaRPr/>
          </a:p>
        </p:txBody>
      </p:sp>
      <p:sp>
        <p:nvSpPr>
          <p:cNvPr id="171" name="Google Shape;171;p12"/>
          <p:cNvSpPr txBox="1"/>
          <p:nvPr/>
        </p:nvSpPr>
        <p:spPr>
          <a:xfrm>
            <a:off x="12903981" y="7841904"/>
            <a:ext cx="379447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СОЗДАНИЕ ЦИФРОВОГО БУДУЩЕГО</a:t>
            </a:r>
            <a:endParaRPr/>
          </a:p>
        </p:txBody>
      </p:sp>
      <p:sp>
        <p:nvSpPr>
          <p:cNvPr id="172" name="Google Shape;172;p12"/>
          <p:cNvSpPr txBox="1"/>
          <p:nvPr/>
        </p:nvSpPr>
        <p:spPr>
          <a:xfrm>
            <a:off x="12903981" y="8442960"/>
            <a:ext cx="33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Computing &amp; Connectivity</a:t>
            </a:r>
            <a:endParaRPr/>
          </a:p>
        </p:txBody>
      </p:sp>
      <p:sp>
        <p:nvSpPr>
          <p:cNvPr id="173" name="Google Shape;173;p12"/>
          <p:cNvSpPr txBox="1"/>
          <p:nvPr/>
        </p:nvSpPr>
        <p:spPr>
          <a:xfrm>
            <a:off x="1053579" y="1791566"/>
            <a:ext cx="12075842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9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НАПРАВЛЕНИЯ РАЗВИТИЯ</a:t>
            </a:r>
            <a:endParaRPr/>
          </a:p>
        </p:txBody>
      </p:sp>
      <p:sp>
        <p:nvSpPr>
          <p:cNvPr id="174" name="Google Shape;174;p12"/>
          <p:cNvSpPr txBox="1"/>
          <p:nvPr/>
        </p:nvSpPr>
        <p:spPr>
          <a:xfrm>
            <a:off x="1693123" y="4248686"/>
            <a:ext cx="24576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14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/>
          </a:p>
        </p:txBody>
      </p:sp>
      <p:sp>
        <p:nvSpPr>
          <p:cNvPr id="175" name="Google Shape;175;p12"/>
          <p:cNvSpPr txBox="1"/>
          <p:nvPr/>
        </p:nvSpPr>
        <p:spPr>
          <a:xfrm>
            <a:off x="7575854" y="4311355"/>
            <a:ext cx="24576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14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176" name="Google Shape;176;p12"/>
          <p:cNvSpPr txBox="1"/>
          <p:nvPr/>
        </p:nvSpPr>
        <p:spPr>
          <a:xfrm>
            <a:off x="13141733" y="4248686"/>
            <a:ext cx="24576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14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  <a:endParaRPr/>
          </a:p>
        </p:txBody>
      </p:sp>
      <p:pic>
        <p:nvPicPr>
          <p:cNvPr id="177" name="Google Shape;17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36275" y="3681050"/>
            <a:ext cx="1190800" cy="2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0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97" y="1660526"/>
            <a:ext cx="8815673" cy="795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13"/>
          <p:cNvSpPr txBox="1"/>
          <p:nvPr/>
        </p:nvSpPr>
        <p:spPr>
          <a:xfrm>
            <a:off x="13939729" y="553618"/>
            <a:ext cx="861492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86" name="Google Shape;186;p13"/>
          <p:cNvSpPr txBox="1"/>
          <p:nvPr/>
        </p:nvSpPr>
        <p:spPr>
          <a:xfrm>
            <a:off x="16320901" y="553618"/>
            <a:ext cx="975420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87" name="Google Shape;187;p13"/>
          <p:cNvSpPr txBox="1"/>
          <p:nvPr/>
        </p:nvSpPr>
        <p:spPr>
          <a:xfrm>
            <a:off x="11685804" y="553618"/>
            <a:ext cx="720328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88" name="Google Shape;188;p13"/>
          <p:cNvSpPr txBox="1"/>
          <p:nvPr/>
        </p:nvSpPr>
        <p:spPr>
          <a:xfrm>
            <a:off x="9486239" y="553618"/>
            <a:ext cx="624483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89" name="Google Shape;189;p13"/>
          <p:cNvSpPr txBox="1"/>
          <p:nvPr/>
        </p:nvSpPr>
        <p:spPr>
          <a:xfrm>
            <a:off x="2123060" y="553618"/>
            <a:ext cx="583555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90" name="Google Shape;190;p13"/>
          <p:cNvSpPr txBox="1"/>
          <p:nvPr/>
        </p:nvSpPr>
        <p:spPr>
          <a:xfrm>
            <a:off x="9747393" y="1660532"/>
            <a:ext cx="7810082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9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ЭНЕРГИЧНОЕ ВЫСТУПЛЕНИЕ</a:t>
            </a:r>
            <a:endParaRPr/>
          </a:p>
        </p:txBody>
      </p:sp>
      <p:sp>
        <p:nvSpPr>
          <p:cNvPr id="191" name="Google Shape;191;p13"/>
          <p:cNvSpPr txBox="1"/>
          <p:nvPr/>
        </p:nvSpPr>
        <p:spPr>
          <a:xfrm>
            <a:off x="9798480" y="2962559"/>
            <a:ext cx="7758900" cy="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Узнайте, как выступать энергично, чтобы оставить неизгладимое впечатление.</a:t>
            </a:r>
            <a:endParaRPr/>
          </a:p>
        </p:txBody>
      </p:sp>
      <p:graphicFrame>
        <p:nvGraphicFramePr>
          <p:cNvPr id="500" name="Table 500"/>
          <p:cNvGraphicFramePr>
            <a:graphicFrameLocks noGrp="1"/>
          </p:cNvGraphicFramePr>
          <p:nvPr/>
        </p:nvGraphicFramePr>
        <p:xfrm>
          <a:off x="9798480" y="3700000"/>
          <a:ext cx="7758900" cy="2220000"/>
        </p:xfrm>
        <a:graphic>
          <a:graphicData uri="http://schemas.openxmlformats.org/drawingml/2006/table">
            <a:tbl>
              <a:tblPr firstRow="1" bandRow="1"/>
              <a:tblGrid>
                <a:gridCol w="2600000"/>
                <a:gridCol w="2000000"/>
                <a:gridCol w="1579450"/>
                <a:gridCol w="1579450"/>
              </a:tblGrid>
              <a:tr h="370000"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</a:rPr>
                        <a:t>Показатель</a:t>
                      </a:r>
                    </a:p>
                  </a:txBody>
                  <a:tcPr marL="68580" marR="68580" marT="34290" marB="34290">
                    <a:solidFill>
                      <a:srgbClr val="FF914D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</a:rPr>
                        <a:t>Единица измерения</a:t>
                      </a:r>
                    </a:p>
                  </a:txBody>
                  <a:tcPr marL="68580" marR="68580" marT="34290" marB="34290">
                    <a:solidFill>
                      <a:srgbClr val="FF914D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</a:rPr>
                        <a:t>Целевое</a:t>
                      </a:r>
                    </a:p>
                  </a:txBody>
                  <a:tcPr marL="68580" marR="68580" marT="34290" marB="34290">
                    <a:solidFill>
                      <a:srgbClr val="FF914D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</a:rPr>
                        <a:t>Факт</a:t>
                      </a:r>
                    </a:p>
                  </a:txBody>
                  <a:tcPr marL="68580" marR="68580" marT="34290" marB="34290">
                    <a:solidFill>
                      <a:srgbClr val="FF914D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Посещаемость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Кол-во участников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150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120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Длительность взаимодействия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Минут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60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75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Взаимодействие (вопросы и ответы)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Кол-во вопросов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10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15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Положительный отзыв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Процент (%)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90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95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Степень усвоения информации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Процент (%)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80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85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</a:tbl>
          </a:graphicData>
        </a:graphic>
      </p:graphicFrame>
      <p:pic>
        <p:nvPicPr>
          <p:cNvPr id="192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0275" y="9258300"/>
            <a:ext cx="2527357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4"/>
          <p:cNvGrpSpPr/>
          <p:nvPr/>
        </p:nvGrpSpPr>
        <p:grpSpPr>
          <a:xfrm rot="10800000">
            <a:off x="-99698" y="-102802"/>
            <a:ext cx="18487395" cy="10637266"/>
            <a:chOff x="0" y="-38100"/>
            <a:chExt cx="4869108" cy="2801584"/>
          </a:xfrm>
        </p:grpSpPr>
        <p:sp>
          <p:nvSpPr>
            <p:cNvPr id="199" name="Google Shape;199;p14"/>
            <p:cNvSpPr/>
            <p:nvPr/>
          </p:nvSpPr>
          <p:spPr>
            <a:xfrm>
              <a:off x="0" y="0"/>
              <a:ext cx="4869108" cy="2763484"/>
            </a:xfrm>
            <a:custGeom>
              <a:rect b="b" l="l" r="r" t="t"/>
              <a:pathLst>
                <a:path extrusionOk="0" h="2763484" w="4869108">
                  <a:moveTo>
                    <a:pt x="0" y="0"/>
                  </a:moveTo>
                  <a:lnTo>
                    <a:pt x="4869108" y="0"/>
                  </a:lnTo>
                  <a:lnTo>
                    <a:pt x="4869108" y="2763484"/>
                  </a:lnTo>
                  <a:lnTo>
                    <a:pt x="0" y="2763484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0" name="Google Shape;200;p14"/>
            <p:cNvSpPr txBox="1"/>
            <p:nvPr/>
          </p:nvSpPr>
          <p:spPr>
            <a:xfrm>
              <a:off x="0" y="-38100"/>
              <a:ext cx="4869108" cy="2801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1" name="Google Shape;2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950" y="5089075"/>
            <a:ext cx="1782675" cy="17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625" y="3190350"/>
            <a:ext cx="13615375" cy="842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14"/>
          <p:cNvSpPr txBox="1"/>
          <p:nvPr/>
        </p:nvSpPr>
        <p:spPr>
          <a:xfrm>
            <a:off x="13939729" y="553618"/>
            <a:ext cx="861492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05" name="Google Shape;205;p14"/>
          <p:cNvSpPr txBox="1"/>
          <p:nvPr/>
        </p:nvSpPr>
        <p:spPr>
          <a:xfrm>
            <a:off x="16320901" y="553618"/>
            <a:ext cx="975420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06" name="Google Shape;206;p14"/>
          <p:cNvSpPr txBox="1"/>
          <p:nvPr/>
        </p:nvSpPr>
        <p:spPr>
          <a:xfrm>
            <a:off x="11685804" y="553618"/>
            <a:ext cx="720328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07" name="Google Shape;207;p14"/>
          <p:cNvSpPr txBox="1"/>
          <p:nvPr/>
        </p:nvSpPr>
        <p:spPr>
          <a:xfrm>
            <a:off x="9486239" y="553618"/>
            <a:ext cx="624483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08" name="Google Shape;208;p14"/>
          <p:cNvSpPr txBox="1"/>
          <p:nvPr/>
        </p:nvSpPr>
        <p:spPr>
          <a:xfrm>
            <a:off x="2123060" y="553618"/>
            <a:ext cx="583555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09" name="Google Shape;209;p14"/>
          <p:cNvSpPr txBox="1"/>
          <p:nvPr/>
        </p:nvSpPr>
        <p:spPr>
          <a:xfrm>
            <a:off x="1365337" y="1339329"/>
            <a:ext cx="15557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9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РЕВОЛЮЦИЯ ИИ</a:t>
            </a:r>
            <a:endParaRPr/>
          </a:p>
        </p:txBody>
      </p:sp>
      <p:sp>
        <p:nvSpPr>
          <p:cNvPr id="210" name="Google Shape;210;p14"/>
          <p:cNvSpPr txBox="1"/>
          <p:nvPr/>
        </p:nvSpPr>
        <p:spPr>
          <a:xfrm>
            <a:off x="1549260" y="2469629"/>
            <a:ext cx="15557326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01 · AI Revolution</a:t>
            </a:r>
            <a:endParaRPr/>
          </a:p>
        </p:txBody>
      </p:sp>
      <p:pic>
        <p:nvPicPr>
          <p:cNvPr id="211" name="Google Shape;21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67650" y="4611675"/>
            <a:ext cx="1190800" cy="2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725" y="1278800"/>
            <a:ext cx="10705423" cy="943132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5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9" name="Google Shape;219;p15"/>
          <p:cNvGrpSpPr/>
          <p:nvPr/>
        </p:nvGrpSpPr>
        <p:grpSpPr>
          <a:xfrm>
            <a:off x="928371" y="3514949"/>
            <a:ext cx="2389379" cy="2248928"/>
            <a:chOff x="0" y="-38100"/>
            <a:chExt cx="629302" cy="592310"/>
          </a:xfrm>
        </p:grpSpPr>
        <p:sp>
          <p:nvSpPr>
            <p:cNvPr id="220" name="Google Shape;220;p15"/>
            <p:cNvSpPr/>
            <p:nvPr/>
          </p:nvSpPr>
          <p:spPr>
            <a:xfrm>
              <a:off x="0" y="0"/>
              <a:ext cx="629302" cy="554210"/>
            </a:xfrm>
            <a:custGeom>
              <a:rect b="b" l="l" r="r" t="t"/>
              <a:pathLst>
                <a:path extrusionOk="0" h="554210" w="629302">
                  <a:moveTo>
                    <a:pt x="165247" y="0"/>
                  </a:moveTo>
                  <a:lnTo>
                    <a:pt x="464055" y="0"/>
                  </a:lnTo>
                  <a:cubicBezTo>
                    <a:pt x="555318" y="0"/>
                    <a:pt x="629302" y="73984"/>
                    <a:pt x="629302" y="165247"/>
                  </a:cubicBezTo>
                  <a:lnTo>
                    <a:pt x="629302" y="388963"/>
                  </a:lnTo>
                  <a:cubicBezTo>
                    <a:pt x="629302" y="432789"/>
                    <a:pt x="611892" y="474821"/>
                    <a:pt x="580902" y="505810"/>
                  </a:cubicBezTo>
                  <a:cubicBezTo>
                    <a:pt x="549912" y="536800"/>
                    <a:pt x="507881" y="554210"/>
                    <a:pt x="464055" y="554210"/>
                  </a:cubicBezTo>
                  <a:lnTo>
                    <a:pt x="165247" y="554210"/>
                  </a:lnTo>
                  <a:cubicBezTo>
                    <a:pt x="73984" y="554210"/>
                    <a:pt x="0" y="480227"/>
                    <a:pt x="0" y="388963"/>
                  </a:cubicBezTo>
                  <a:lnTo>
                    <a:pt x="0" y="165247"/>
                  </a:lnTo>
                  <a:cubicBezTo>
                    <a:pt x="0" y="121421"/>
                    <a:pt x="17410" y="79390"/>
                    <a:pt x="48400" y="48400"/>
                  </a:cubicBezTo>
                  <a:cubicBezTo>
                    <a:pt x="79390" y="17410"/>
                    <a:pt x="121421" y="0"/>
                    <a:pt x="165247" y="0"/>
                  </a:cubicBezTo>
                  <a:close/>
                </a:path>
              </a:pathLst>
            </a:custGeom>
            <a:solidFill>
              <a:srgbClr val="366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 txBox="1"/>
            <p:nvPr/>
          </p:nvSpPr>
          <p:spPr>
            <a:xfrm>
              <a:off x="0" y="-38100"/>
              <a:ext cx="629302" cy="592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15"/>
          <p:cNvGrpSpPr/>
          <p:nvPr/>
        </p:nvGrpSpPr>
        <p:grpSpPr>
          <a:xfrm>
            <a:off x="928371" y="6274986"/>
            <a:ext cx="2389379" cy="2248928"/>
            <a:chOff x="0" y="-38100"/>
            <a:chExt cx="629302" cy="592310"/>
          </a:xfrm>
        </p:grpSpPr>
        <p:sp>
          <p:nvSpPr>
            <p:cNvPr id="223" name="Google Shape;223;p15"/>
            <p:cNvSpPr/>
            <p:nvPr/>
          </p:nvSpPr>
          <p:spPr>
            <a:xfrm>
              <a:off x="0" y="0"/>
              <a:ext cx="629302" cy="554210"/>
            </a:xfrm>
            <a:custGeom>
              <a:rect b="b" l="l" r="r" t="t"/>
              <a:pathLst>
                <a:path extrusionOk="0" h="554210" w="629302">
                  <a:moveTo>
                    <a:pt x="165247" y="0"/>
                  </a:moveTo>
                  <a:lnTo>
                    <a:pt x="464055" y="0"/>
                  </a:lnTo>
                  <a:cubicBezTo>
                    <a:pt x="555318" y="0"/>
                    <a:pt x="629302" y="73984"/>
                    <a:pt x="629302" y="165247"/>
                  </a:cubicBezTo>
                  <a:lnTo>
                    <a:pt x="629302" y="388963"/>
                  </a:lnTo>
                  <a:cubicBezTo>
                    <a:pt x="629302" y="432789"/>
                    <a:pt x="611892" y="474821"/>
                    <a:pt x="580902" y="505810"/>
                  </a:cubicBezTo>
                  <a:cubicBezTo>
                    <a:pt x="549912" y="536800"/>
                    <a:pt x="507881" y="554210"/>
                    <a:pt x="464055" y="554210"/>
                  </a:cubicBezTo>
                  <a:lnTo>
                    <a:pt x="165247" y="554210"/>
                  </a:lnTo>
                  <a:cubicBezTo>
                    <a:pt x="73984" y="554210"/>
                    <a:pt x="0" y="480227"/>
                    <a:pt x="0" y="388963"/>
                  </a:cubicBezTo>
                  <a:lnTo>
                    <a:pt x="0" y="165247"/>
                  </a:lnTo>
                  <a:cubicBezTo>
                    <a:pt x="0" y="121421"/>
                    <a:pt x="17410" y="79390"/>
                    <a:pt x="48400" y="48400"/>
                  </a:cubicBezTo>
                  <a:cubicBezTo>
                    <a:pt x="79390" y="17410"/>
                    <a:pt x="121421" y="0"/>
                    <a:pt x="165247" y="0"/>
                  </a:cubicBezTo>
                  <a:close/>
                </a:path>
              </a:pathLst>
            </a:custGeom>
            <a:solidFill>
              <a:srgbClr val="FF58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 txBox="1"/>
            <p:nvPr/>
          </p:nvSpPr>
          <p:spPr>
            <a:xfrm>
              <a:off x="0" y="-38100"/>
              <a:ext cx="629302" cy="592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5"/>
          <p:cNvSpPr/>
          <p:nvPr/>
        </p:nvSpPr>
        <p:spPr>
          <a:xfrm>
            <a:off x="1466499" y="6727226"/>
            <a:ext cx="1313123" cy="1489108"/>
          </a:xfrm>
          <a:custGeom>
            <a:rect b="b" l="l" r="r" t="t"/>
            <a:pathLst>
              <a:path extrusionOk="0" h="1489108" w="1313123">
                <a:moveTo>
                  <a:pt x="0" y="0"/>
                </a:moveTo>
                <a:lnTo>
                  <a:pt x="1313123" y="0"/>
                </a:lnTo>
                <a:lnTo>
                  <a:pt x="1313123" y="1489109"/>
                </a:lnTo>
                <a:lnTo>
                  <a:pt x="0" y="1489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5"/>
          <p:cNvSpPr txBox="1"/>
          <p:nvPr/>
        </p:nvSpPr>
        <p:spPr>
          <a:xfrm>
            <a:off x="13939729" y="553618"/>
            <a:ext cx="861492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27" name="Google Shape;227;p15"/>
          <p:cNvSpPr txBox="1"/>
          <p:nvPr/>
        </p:nvSpPr>
        <p:spPr>
          <a:xfrm>
            <a:off x="16320901" y="553618"/>
            <a:ext cx="975420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28" name="Google Shape;228;p15"/>
          <p:cNvSpPr txBox="1"/>
          <p:nvPr/>
        </p:nvSpPr>
        <p:spPr>
          <a:xfrm>
            <a:off x="11685804" y="553618"/>
            <a:ext cx="720328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29" name="Google Shape;229;p15"/>
          <p:cNvSpPr txBox="1"/>
          <p:nvPr/>
        </p:nvSpPr>
        <p:spPr>
          <a:xfrm>
            <a:off x="9486239" y="553618"/>
            <a:ext cx="624483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30" name="Google Shape;230;p15"/>
          <p:cNvSpPr txBox="1"/>
          <p:nvPr/>
        </p:nvSpPr>
        <p:spPr>
          <a:xfrm>
            <a:off x="2123060" y="553618"/>
            <a:ext cx="583555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31" name="Google Shape;231;p15"/>
          <p:cNvSpPr txBox="1"/>
          <p:nvPr/>
        </p:nvSpPr>
        <p:spPr>
          <a:xfrm>
            <a:off x="1028700" y="2182228"/>
            <a:ext cx="15557326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9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ЭФФЕКТИВНЫЕ МЕТОДЫ ПРЕЗЕНТАЦИИ</a:t>
            </a:r>
            <a:endParaRPr/>
          </a:p>
        </p:txBody>
      </p:sp>
      <p:sp>
        <p:nvSpPr>
          <p:cNvPr id="232" name="Google Shape;232;p15"/>
          <p:cNvSpPr txBox="1"/>
          <p:nvPr/>
        </p:nvSpPr>
        <p:spPr>
          <a:xfrm>
            <a:off x="3967128" y="6976480"/>
            <a:ext cx="458412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ЯЗЫК ТЕЛА</a:t>
            </a:r>
            <a:endParaRPr/>
          </a:p>
        </p:txBody>
      </p:sp>
      <p:sp>
        <p:nvSpPr>
          <p:cNvPr id="233" name="Google Shape;233;p15"/>
          <p:cNvSpPr txBox="1"/>
          <p:nvPr/>
        </p:nvSpPr>
        <p:spPr>
          <a:xfrm>
            <a:off x="3967128" y="3903793"/>
            <a:ext cx="458412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ГОЛОС</a:t>
            </a:r>
            <a:endParaRPr/>
          </a:p>
        </p:txBody>
      </p:sp>
      <p:sp>
        <p:nvSpPr>
          <p:cNvPr id="234" name="Google Shape;234;p15"/>
          <p:cNvSpPr txBox="1"/>
          <p:nvPr/>
        </p:nvSpPr>
        <p:spPr>
          <a:xfrm>
            <a:off x="3967128" y="4565352"/>
            <a:ext cx="458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Вариации интонации, вариации тона, управление громкостью.</a:t>
            </a:r>
            <a:endParaRPr/>
          </a:p>
        </p:txBody>
      </p:sp>
      <p:sp>
        <p:nvSpPr>
          <p:cNvPr id="235" name="Google Shape;235;p15"/>
          <p:cNvSpPr txBox="1"/>
          <p:nvPr/>
        </p:nvSpPr>
        <p:spPr>
          <a:xfrm>
            <a:off x="3967128" y="7655114"/>
            <a:ext cx="458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Осмысленный зрительный контакт, целенаправленные жесты, хорошая осанка, контроль выражения лица.</a:t>
            </a:r>
            <a:endParaRPr/>
          </a:p>
        </p:txBody>
      </p:sp>
      <p:pic>
        <p:nvPicPr>
          <p:cNvPr id="236" name="Google Shape;23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67650" y="4611675"/>
            <a:ext cx="1190800" cy="27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4072" y="3970128"/>
            <a:ext cx="1438475" cy="145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6"/>
          <p:cNvGrpSpPr/>
          <p:nvPr/>
        </p:nvGrpSpPr>
        <p:grpSpPr>
          <a:xfrm rot="10800000">
            <a:off x="-112548" y="-77102"/>
            <a:ext cx="18513096" cy="10585865"/>
            <a:chOff x="0" y="-38100"/>
            <a:chExt cx="4875877" cy="2788047"/>
          </a:xfrm>
        </p:grpSpPr>
        <p:sp>
          <p:nvSpPr>
            <p:cNvPr id="244" name="Google Shape;244;p16"/>
            <p:cNvSpPr/>
            <p:nvPr/>
          </p:nvSpPr>
          <p:spPr>
            <a:xfrm>
              <a:off x="0" y="0"/>
              <a:ext cx="4875877" cy="2749947"/>
            </a:xfrm>
            <a:custGeom>
              <a:rect b="b" l="l" r="r" t="t"/>
              <a:pathLst>
                <a:path extrusionOk="0" h="2749947" w="4875877">
                  <a:moveTo>
                    <a:pt x="0" y="0"/>
                  </a:moveTo>
                  <a:lnTo>
                    <a:pt x="4875877" y="0"/>
                  </a:lnTo>
                  <a:lnTo>
                    <a:pt x="4875877" y="2749947"/>
                  </a:lnTo>
                  <a:lnTo>
                    <a:pt x="0" y="2749947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45" name="Google Shape;245;p16"/>
            <p:cNvSpPr txBox="1"/>
            <p:nvPr/>
          </p:nvSpPr>
          <p:spPr>
            <a:xfrm>
              <a:off x="0" y="-38100"/>
              <a:ext cx="4875877" cy="2788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16"/>
          <p:cNvGrpSpPr/>
          <p:nvPr/>
        </p:nvGrpSpPr>
        <p:grpSpPr>
          <a:xfrm>
            <a:off x="2414838" y="1413755"/>
            <a:ext cx="6223015" cy="8424700"/>
            <a:chOff x="0" y="-38100"/>
            <a:chExt cx="1638983" cy="2218851"/>
          </a:xfrm>
        </p:grpSpPr>
        <p:sp>
          <p:nvSpPr>
            <p:cNvPr id="247" name="Google Shape;247;p16"/>
            <p:cNvSpPr/>
            <p:nvPr/>
          </p:nvSpPr>
          <p:spPr>
            <a:xfrm>
              <a:off x="0" y="0"/>
              <a:ext cx="1638983" cy="2180751"/>
            </a:xfrm>
            <a:custGeom>
              <a:rect b="b" l="l" r="r" t="t"/>
              <a:pathLst>
                <a:path extrusionOk="0" h="2180751" w="1638983">
                  <a:moveTo>
                    <a:pt x="63448" y="0"/>
                  </a:moveTo>
                  <a:lnTo>
                    <a:pt x="1575535" y="0"/>
                  </a:lnTo>
                  <a:cubicBezTo>
                    <a:pt x="1610577" y="0"/>
                    <a:pt x="1638983" y="28407"/>
                    <a:pt x="1638983" y="63448"/>
                  </a:cubicBezTo>
                  <a:lnTo>
                    <a:pt x="1638983" y="2117303"/>
                  </a:lnTo>
                  <a:cubicBezTo>
                    <a:pt x="1638983" y="2152344"/>
                    <a:pt x="1610577" y="2180751"/>
                    <a:pt x="1575535" y="2180751"/>
                  </a:cubicBezTo>
                  <a:lnTo>
                    <a:pt x="63448" y="2180751"/>
                  </a:lnTo>
                  <a:cubicBezTo>
                    <a:pt x="46621" y="2180751"/>
                    <a:pt x="30482" y="2174066"/>
                    <a:pt x="18583" y="2162167"/>
                  </a:cubicBezTo>
                  <a:cubicBezTo>
                    <a:pt x="6685" y="2150269"/>
                    <a:pt x="0" y="2134130"/>
                    <a:pt x="0" y="2117303"/>
                  </a:cubicBezTo>
                  <a:lnTo>
                    <a:pt x="0" y="63448"/>
                  </a:lnTo>
                  <a:cubicBezTo>
                    <a:pt x="0" y="28407"/>
                    <a:pt x="28407" y="0"/>
                    <a:pt x="63448" y="0"/>
                  </a:cubicBezTo>
                  <a:close/>
                </a:path>
              </a:pathLst>
            </a:custGeom>
            <a:solidFill>
              <a:srgbClr val="837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 txBox="1"/>
            <p:nvPr/>
          </p:nvSpPr>
          <p:spPr>
            <a:xfrm>
              <a:off x="0" y="-38100"/>
              <a:ext cx="1638983" cy="2218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16"/>
          <p:cNvGrpSpPr/>
          <p:nvPr/>
        </p:nvGrpSpPr>
        <p:grpSpPr>
          <a:xfrm>
            <a:off x="9486239" y="1413755"/>
            <a:ext cx="6223015" cy="8424700"/>
            <a:chOff x="0" y="-38100"/>
            <a:chExt cx="1638983" cy="2218851"/>
          </a:xfrm>
        </p:grpSpPr>
        <p:sp>
          <p:nvSpPr>
            <p:cNvPr id="250" name="Google Shape;250;p16"/>
            <p:cNvSpPr/>
            <p:nvPr/>
          </p:nvSpPr>
          <p:spPr>
            <a:xfrm>
              <a:off x="0" y="0"/>
              <a:ext cx="1638983" cy="2180751"/>
            </a:xfrm>
            <a:custGeom>
              <a:rect b="b" l="l" r="r" t="t"/>
              <a:pathLst>
                <a:path extrusionOk="0" h="2180751" w="1638983">
                  <a:moveTo>
                    <a:pt x="63448" y="0"/>
                  </a:moveTo>
                  <a:lnTo>
                    <a:pt x="1575535" y="0"/>
                  </a:lnTo>
                  <a:cubicBezTo>
                    <a:pt x="1610577" y="0"/>
                    <a:pt x="1638983" y="28407"/>
                    <a:pt x="1638983" y="63448"/>
                  </a:cubicBezTo>
                  <a:lnTo>
                    <a:pt x="1638983" y="2117303"/>
                  </a:lnTo>
                  <a:cubicBezTo>
                    <a:pt x="1638983" y="2152344"/>
                    <a:pt x="1610577" y="2180751"/>
                    <a:pt x="1575535" y="2180751"/>
                  </a:cubicBezTo>
                  <a:lnTo>
                    <a:pt x="63448" y="2180751"/>
                  </a:lnTo>
                  <a:cubicBezTo>
                    <a:pt x="46621" y="2180751"/>
                    <a:pt x="30482" y="2174066"/>
                    <a:pt x="18583" y="2162167"/>
                  </a:cubicBezTo>
                  <a:cubicBezTo>
                    <a:pt x="6685" y="2150269"/>
                    <a:pt x="0" y="2134130"/>
                    <a:pt x="0" y="2117303"/>
                  </a:cubicBezTo>
                  <a:lnTo>
                    <a:pt x="0" y="63448"/>
                  </a:lnTo>
                  <a:cubicBezTo>
                    <a:pt x="0" y="28407"/>
                    <a:pt x="28407" y="0"/>
                    <a:pt x="63448" y="0"/>
                  </a:cubicBezTo>
                  <a:close/>
                </a:path>
              </a:pathLst>
            </a:custGeom>
            <a:solidFill>
              <a:srgbClr val="EF8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 txBox="1"/>
            <p:nvPr/>
          </p:nvSpPr>
          <p:spPr>
            <a:xfrm>
              <a:off x="0" y="-38100"/>
              <a:ext cx="1638983" cy="2218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16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6"/>
          <p:cNvSpPr txBox="1"/>
          <p:nvPr/>
        </p:nvSpPr>
        <p:spPr>
          <a:xfrm>
            <a:off x="9486239" y="553618"/>
            <a:ext cx="624483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54" name="Google Shape;254;p16"/>
          <p:cNvSpPr txBox="1"/>
          <p:nvPr/>
        </p:nvSpPr>
        <p:spPr>
          <a:xfrm>
            <a:off x="3363599" y="2156548"/>
            <a:ext cx="4497739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9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ПОДГОТОВКА</a:t>
            </a:r>
            <a:endParaRPr/>
          </a:p>
        </p:txBody>
      </p:sp>
      <p:sp>
        <p:nvSpPr>
          <p:cNvPr id="255" name="Google Shape;255;p16"/>
          <p:cNvSpPr txBox="1"/>
          <p:nvPr/>
        </p:nvSpPr>
        <p:spPr>
          <a:xfrm>
            <a:off x="3320609" y="5544523"/>
            <a:ext cx="45408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Заранее изучите материал. Предугадайте распространённые вопросы и ожидайте их. Отрепетируйте ответы.</a:t>
            </a:r>
            <a:endParaRPr/>
          </a:p>
        </p:txBody>
      </p:sp>
      <p:sp>
        <p:nvSpPr>
          <p:cNvPr id="256" name="Google Shape;256;p16"/>
          <p:cNvSpPr txBox="1"/>
          <p:nvPr/>
        </p:nvSpPr>
        <p:spPr>
          <a:xfrm>
            <a:off x="13939729" y="553618"/>
            <a:ext cx="861492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57" name="Google Shape;257;p16"/>
          <p:cNvSpPr txBox="1"/>
          <p:nvPr/>
        </p:nvSpPr>
        <p:spPr>
          <a:xfrm>
            <a:off x="16320901" y="553618"/>
            <a:ext cx="975420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58" name="Google Shape;258;p16"/>
          <p:cNvSpPr txBox="1"/>
          <p:nvPr/>
        </p:nvSpPr>
        <p:spPr>
          <a:xfrm>
            <a:off x="11685804" y="553618"/>
            <a:ext cx="720328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59" name="Google Shape;259;p16"/>
          <p:cNvSpPr txBox="1"/>
          <p:nvPr/>
        </p:nvSpPr>
        <p:spPr>
          <a:xfrm>
            <a:off x="2123060" y="553618"/>
            <a:ext cx="583555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60" name="Google Shape;260;p16"/>
          <p:cNvSpPr txBox="1"/>
          <p:nvPr/>
        </p:nvSpPr>
        <p:spPr>
          <a:xfrm>
            <a:off x="10882676" y="2156548"/>
            <a:ext cx="3658527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9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САМООБЛАДАНИЕ</a:t>
            </a:r>
            <a:endParaRPr/>
          </a:p>
        </p:txBody>
      </p:sp>
      <p:sp>
        <p:nvSpPr>
          <p:cNvPr id="261" name="Google Shape;261;p16"/>
          <p:cNvSpPr txBox="1"/>
          <p:nvPr/>
        </p:nvSpPr>
        <p:spPr>
          <a:xfrm>
            <a:off x="10374900" y="5544523"/>
            <a:ext cx="45693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При ответах на вопросы важно сохранять самообладание. Сохраняйте спокойствие, активно слушайте, сделайте паузу и обдумайте вопрос, поддерживайте зрительный контакт.</a:t>
            </a:r>
            <a:endParaRPr/>
          </a:p>
        </p:txBody>
      </p:sp>
      <p:pic>
        <p:nvPicPr>
          <p:cNvPr id="262" name="Google Shape;2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7700" y="7249350"/>
            <a:ext cx="1190800" cy="27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63725" y="3469185"/>
            <a:ext cx="2424275" cy="239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42951" y="3451451"/>
            <a:ext cx="1737975" cy="17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0063" y="3429000"/>
            <a:ext cx="1481875" cy="15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17"/>
          <p:cNvGrpSpPr/>
          <p:nvPr/>
        </p:nvGrpSpPr>
        <p:grpSpPr>
          <a:xfrm>
            <a:off x="-99698" y="-234613"/>
            <a:ext cx="18487395" cy="10611565"/>
            <a:chOff x="0" y="-38100"/>
            <a:chExt cx="4869108" cy="2794816"/>
          </a:xfrm>
        </p:grpSpPr>
        <p:sp>
          <p:nvSpPr>
            <p:cNvPr id="272" name="Google Shape;272;p17"/>
            <p:cNvSpPr/>
            <p:nvPr/>
          </p:nvSpPr>
          <p:spPr>
            <a:xfrm>
              <a:off x="0" y="0"/>
              <a:ext cx="4869108" cy="2756716"/>
            </a:xfrm>
            <a:custGeom>
              <a:rect b="b" l="l" r="r" t="t"/>
              <a:pathLst>
                <a:path extrusionOk="0" h="2756716" w="4869108">
                  <a:moveTo>
                    <a:pt x="0" y="0"/>
                  </a:moveTo>
                  <a:lnTo>
                    <a:pt x="4869108" y="0"/>
                  </a:lnTo>
                  <a:lnTo>
                    <a:pt x="4869108" y="2756716"/>
                  </a:lnTo>
                  <a:lnTo>
                    <a:pt x="0" y="2756716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73" name="Google Shape;273;p17"/>
            <p:cNvSpPr txBox="1"/>
            <p:nvPr/>
          </p:nvSpPr>
          <p:spPr>
            <a:xfrm>
              <a:off x="0" y="-38100"/>
              <a:ext cx="4869108" cy="27948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4" name="Google Shape;2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75" y="2512300"/>
            <a:ext cx="8721727" cy="71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7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7"/>
          <p:cNvSpPr txBox="1"/>
          <p:nvPr/>
        </p:nvSpPr>
        <p:spPr>
          <a:xfrm>
            <a:off x="13939729" y="553618"/>
            <a:ext cx="861492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77" name="Google Shape;277;p17"/>
          <p:cNvSpPr txBox="1"/>
          <p:nvPr/>
        </p:nvSpPr>
        <p:spPr>
          <a:xfrm>
            <a:off x="16320901" y="553618"/>
            <a:ext cx="975420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78" name="Google Shape;278;p17"/>
          <p:cNvSpPr txBox="1"/>
          <p:nvPr/>
        </p:nvSpPr>
        <p:spPr>
          <a:xfrm>
            <a:off x="11685804" y="553618"/>
            <a:ext cx="720328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79" name="Google Shape;279;p17"/>
          <p:cNvSpPr txBox="1"/>
          <p:nvPr/>
        </p:nvSpPr>
        <p:spPr>
          <a:xfrm>
            <a:off x="9486239" y="553618"/>
            <a:ext cx="624483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80" name="Google Shape;280;p17"/>
          <p:cNvSpPr txBox="1"/>
          <p:nvPr/>
        </p:nvSpPr>
        <p:spPr>
          <a:xfrm>
            <a:off x="2123060" y="553618"/>
            <a:ext cx="583555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81" name="Google Shape;281;p17"/>
          <p:cNvSpPr txBox="1"/>
          <p:nvPr/>
        </p:nvSpPr>
        <p:spPr>
          <a:xfrm>
            <a:off x="9359342" y="1855919"/>
            <a:ext cx="7936979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9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ПОКАЗАТЕЛИ ВЗАИМОДЕЙСТВИЯ</a:t>
            </a:r>
            <a:endParaRPr/>
          </a:p>
        </p:txBody>
      </p:sp>
      <p:sp>
        <p:nvSpPr>
          <p:cNvPr id="282" name="Google Shape;282;p17"/>
          <p:cNvSpPr txBox="1"/>
          <p:nvPr/>
        </p:nvSpPr>
        <p:spPr>
          <a:xfrm>
            <a:off x="9359342" y="3096249"/>
            <a:ext cx="7322100" cy="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Показатели взаимодействия слушателей с выступающим.</a:t>
            </a:r>
            <a:endParaRPr/>
          </a:p>
        </p:txBody>
      </p:sp>
      <p:graphicFrame>
        <p:nvGraphicFramePr>
          <p:cNvPr id="600" name="Table 600"/>
          <p:cNvGraphicFramePr>
            <a:graphicFrameLocks noGrp="1"/>
          </p:cNvGraphicFramePr>
          <p:nvPr/>
        </p:nvGraphicFramePr>
        <p:xfrm>
          <a:off x="9359342" y="3700000"/>
          <a:ext cx="7736979" cy="2220000"/>
        </p:xfrm>
        <a:graphic>
          <a:graphicData uri="http://schemas.openxmlformats.org/drawingml/2006/table">
            <a:tbl>
              <a:tblPr firstRow="1" bandRow="1"/>
              <a:tblGrid>
                <a:gridCol w="2600000"/>
                <a:gridCol w="2100000"/>
                <a:gridCol w="1518490"/>
                <a:gridCol w="1518489"/>
              </a:tblGrid>
              <a:tr h="370000"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</a:rPr>
                        <a:t>Фактор влияния</a:t>
                      </a:r>
                    </a:p>
                  </a:txBody>
                  <a:tcPr marL="68580" marR="68580" marT="34290" marB="34290">
                    <a:solidFill>
                      <a:srgbClr val="FF914D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</a:rPr>
                        <a:t>Единица измерения</a:t>
                      </a:r>
                    </a:p>
                  </a:txBody>
                  <a:tcPr marL="68580" marR="68580" marT="34290" marB="34290">
                    <a:solidFill>
                      <a:srgbClr val="FF914D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</a:rPr>
                        <a:t>Целевое</a:t>
                      </a:r>
                    </a:p>
                  </a:txBody>
                  <a:tcPr marL="68580" marR="68580" marT="34290" marB="34290">
                    <a:solidFill>
                      <a:srgbClr val="FF914D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</a:rPr>
                        <a:t>Достигнуто</a:t>
                      </a:r>
                    </a:p>
                  </a:txBody>
                  <a:tcPr marL="68580" marR="68580" marT="34290" marB="34290">
                    <a:solidFill>
                      <a:srgbClr val="FF914D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Взаимодействие с аудиторией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Процент (%)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85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88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Усвоение знаний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Процент (%)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75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80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Опросы после презентации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Средняя оценка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4.2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4.5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Доля рекомендаций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Процент (%)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10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12</a:t>
                      </a:r>
                    </a:p>
                  </a:txBody>
                  <a:tcPr marL="68580" marR="68580" marT="34290" marB="34290">
                    <a:solidFill>
                      <a:srgbClr val="F2F2F2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Возможности совместной работы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Кол-во возможностей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8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</a:rPr>
                        <a:t>10</a:t>
                      </a:r>
                    </a:p>
                  </a:txBody>
                  <a:tcPr marL="68580" marR="68580" marT="34290" marB="34290">
                    <a:solidFill>
                      <a:srgbClr val="FFFFFF"/>
                    </a:solidFill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</a:tr>
            </a:tbl>
          </a:graphicData>
        </a:graphic>
      </p:graphicFrame>
      <p:pic>
        <p:nvPicPr>
          <p:cNvPr id="283" name="Google Shape;2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788" y="9546825"/>
            <a:ext cx="2527357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18"/>
          <p:cNvGrpSpPr/>
          <p:nvPr/>
        </p:nvGrpSpPr>
        <p:grpSpPr>
          <a:xfrm rot="10800000">
            <a:off x="-99698" y="-174167"/>
            <a:ext cx="18487395" cy="10779995"/>
            <a:chOff x="0" y="-38100"/>
            <a:chExt cx="4869108" cy="2839176"/>
          </a:xfrm>
        </p:grpSpPr>
        <p:sp>
          <p:nvSpPr>
            <p:cNvPr id="290" name="Google Shape;290;p18"/>
            <p:cNvSpPr/>
            <p:nvPr/>
          </p:nvSpPr>
          <p:spPr>
            <a:xfrm>
              <a:off x="0" y="0"/>
              <a:ext cx="4869108" cy="2801076"/>
            </a:xfrm>
            <a:custGeom>
              <a:rect b="b" l="l" r="r" t="t"/>
              <a:pathLst>
                <a:path extrusionOk="0" h="2801076" w="4869108">
                  <a:moveTo>
                    <a:pt x="0" y="0"/>
                  </a:moveTo>
                  <a:lnTo>
                    <a:pt x="4869108" y="0"/>
                  </a:lnTo>
                  <a:lnTo>
                    <a:pt x="4869108" y="2801076"/>
                  </a:lnTo>
                  <a:lnTo>
                    <a:pt x="0" y="2801076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91" name="Google Shape;291;p18"/>
            <p:cNvSpPr txBox="1"/>
            <p:nvPr/>
          </p:nvSpPr>
          <p:spPr>
            <a:xfrm>
              <a:off x="0" y="-38100"/>
              <a:ext cx="4869108" cy="2839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2" name="Google Shape;2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1225" y="1415188"/>
            <a:ext cx="4117775" cy="318895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8"/>
          <p:cNvSpPr/>
          <p:nvPr/>
        </p:nvSpPr>
        <p:spPr>
          <a:xfrm>
            <a:off x="1179313" y="434948"/>
            <a:ext cx="739893" cy="542140"/>
          </a:xfrm>
          <a:custGeom>
            <a:rect b="b" l="l" r="r" t="t"/>
            <a:pathLst>
              <a:path extrusionOk="0" h="542140" w="739893">
                <a:moveTo>
                  <a:pt x="0" y="0"/>
                </a:moveTo>
                <a:lnTo>
                  <a:pt x="739893" y="0"/>
                </a:lnTo>
                <a:lnTo>
                  <a:pt x="739893" y="542140"/>
                </a:lnTo>
                <a:lnTo>
                  <a:pt x="0" y="542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18"/>
          <p:cNvSpPr txBox="1"/>
          <p:nvPr/>
        </p:nvSpPr>
        <p:spPr>
          <a:xfrm>
            <a:off x="11412642" y="3954945"/>
            <a:ext cx="4032753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УРОВЕНЬ ВНЕДРЕНИЯ</a:t>
            </a:r>
            <a:endParaRPr/>
          </a:p>
        </p:txBody>
      </p:sp>
      <p:grpSp>
        <p:nvGrpSpPr>
          <p:cNvPr id="295" name="Google Shape;295;p18"/>
          <p:cNvGrpSpPr/>
          <p:nvPr/>
        </p:nvGrpSpPr>
        <p:grpSpPr>
          <a:xfrm>
            <a:off x="1028700" y="3542528"/>
            <a:ext cx="2389379" cy="2248928"/>
            <a:chOff x="0" y="-38100"/>
            <a:chExt cx="629302" cy="592310"/>
          </a:xfrm>
        </p:grpSpPr>
        <p:sp>
          <p:nvSpPr>
            <p:cNvPr id="296" name="Google Shape;296;p18"/>
            <p:cNvSpPr/>
            <p:nvPr/>
          </p:nvSpPr>
          <p:spPr>
            <a:xfrm>
              <a:off x="0" y="0"/>
              <a:ext cx="629302" cy="554210"/>
            </a:xfrm>
            <a:custGeom>
              <a:rect b="b" l="l" r="r" t="t"/>
              <a:pathLst>
                <a:path extrusionOk="0" h="554210" w="629302">
                  <a:moveTo>
                    <a:pt x="165247" y="0"/>
                  </a:moveTo>
                  <a:lnTo>
                    <a:pt x="464055" y="0"/>
                  </a:lnTo>
                  <a:cubicBezTo>
                    <a:pt x="555318" y="0"/>
                    <a:pt x="629302" y="73984"/>
                    <a:pt x="629302" y="165247"/>
                  </a:cubicBezTo>
                  <a:lnTo>
                    <a:pt x="629302" y="388963"/>
                  </a:lnTo>
                  <a:cubicBezTo>
                    <a:pt x="629302" y="432789"/>
                    <a:pt x="611892" y="474821"/>
                    <a:pt x="580902" y="505810"/>
                  </a:cubicBezTo>
                  <a:cubicBezTo>
                    <a:pt x="549912" y="536800"/>
                    <a:pt x="507881" y="554210"/>
                    <a:pt x="464055" y="554210"/>
                  </a:cubicBezTo>
                  <a:lnTo>
                    <a:pt x="165247" y="554210"/>
                  </a:lnTo>
                  <a:cubicBezTo>
                    <a:pt x="73984" y="554210"/>
                    <a:pt x="0" y="480227"/>
                    <a:pt x="0" y="388963"/>
                  </a:cubicBezTo>
                  <a:lnTo>
                    <a:pt x="0" y="165247"/>
                  </a:lnTo>
                  <a:cubicBezTo>
                    <a:pt x="0" y="121421"/>
                    <a:pt x="17410" y="79390"/>
                    <a:pt x="48400" y="48400"/>
                  </a:cubicBezTo>
                  <a:cubicBezTo>
                    <a:pt x="79390" y="17410"/>
                    <a:pt x="121421" y="0"/>
                    <a:pt x="165247" y="0"/>
                  </a:cubicBezTo>
                  <a:close/>
                </a:path>
              </a:pathLst>
            </a:custGeom>
            <a:solidFill>
              <a:srgbClr val="366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8"/>
            <p:cNvSpPr txBox="1"/>
            <p:nvPr/>
          </p:nvSpPr>
          <p:spPr>
            <a:xfrm>
              <a:off x="0" y="-38100"/>
              <a:ext cx="629302" cy="592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18"/>
          <p:cNvGrpSpPr/>
          <p:nvPr/>
        </p:nvGrpSpPr>
        <p:grpSpPr>
          <a:xfrm>
            <a:off x="8603790" y="3551342"/>
            <a:ext cx="2389379" cy="2248928"/>
            <a:chOff x="0" y="-38100"/>
            <a:chExt cx="629302" cy="592310"/>
          </a:xfrm>
        </p:grpSpPr>
        <p:sp>
          <p:nvSpPr>
            <p:cNvPr id="299" name="Google Shape;299;p18"/>
            <p:cNvSpPr/>
            <p:nvPr/>
          </p:nvSpPr>
          <p:spPr>
            <a:xfrm>
              <a:off x="0" y="0"/>
              <a:ext cx="629302" cy="554210"/>
            </a:xfrm>
            <a:custGeom>
              <a:rect b="b" l="l" r="r" t="t"/>
              <a:pathLst>
                <a:path extrusionOk="0" h="554210" w="629302">
                  <a:moveTo>
                    <a:pt x="165247" y="0"/>
                  </a:moveTo>
                  <a:lnTo>
                    <a:pt x="464055" y="0"/>
                  </a:lnTo>
                  <a:cubicBezTo>
                    <a:pt x="555318" y="0"/>
                    <a:pt x="629302" y="73984"/>
                    <a:pt x="629302" y="165247"/>
                  </a:cubicBezTo>
                  <a:lnTo>
                    <a:pt x="629302" y="388963"/>
                  </a:lnTo>
                  <a:cubicBezTo>
                    <a:pt x="629302" y="432789"/>
                    <a:pt x="611892" y="474821"/>
                    <a:pt x="580902" y="505810"/>
                  </a:cubicBezTo>
                  <a:cubicBezTo>
                    <a:pt x="549912" y="536800"/>
                    <a:pt x="507881" y="554210"/>
                    <a:pt x="464055" y="554210"/>
                  </a:cubicBezTo>
                  <a:lnTo>
                    <a:pt x="165247" y="554210"/>
                  </a:lnTo>
                  <a:cubicBezTo>
                    <a:pt x="73984" y="554210"/>
                    <a:pt x="0" y="480227"/>
                    <a:pt x="0" y="388963"/>
                  </a:cubicBezTo>
                  <a:lnTo>
                    <a:pt x="0" y="165247"/>
                  </a:lnTo>
                  <a:cubicBezTo>
                    <a:pt x="0" y="121421"/>
                    <a:pt x="17410" y="79390"/>
                    <a:pt x="48400" y="48400"/>
                  </a:cubicBezTo>
                  <a:cubicBezTo>
                    <a:pt x="79390" y="17410"/>
                    <a:pt x="121421" y="0"/>
                    <a:pt x="165247" y="0"/>
                  </a:cubicBez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 txBox="1"/>
            <p:nvPr/>
          </p:nvSpPr>
          <p:spPr>
            <a:xfrm>
              <a:off x="0" y="-38100"/>
              <a:ext cx="629302" cy="592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18"/>
          <p:cNvGrpSpPr/>
          <p:nvPr/>
        </p:nvGrpSpPr>
        <p:grpSpPr>
          <a:xfrm>
            <a:off x="1028700" y="6553352"/>
            <a:ext cx="2389379" cy="2248928"/>
            <a:chOff x="0" y="-38100"/>
            <a:chExt cx="629302" cy="592310"/>
          </a:xfrm>
        </p:grpSpPr>
        <p:sp>
          <p:nvSpPr>
            <p:cNvPr id="302" name="Google Shape;302;p18"/>
            <p:cNvSpPr/>
            <p:nvPr/>
          </p:nvSpPr>
          <p:spPr>
            <a:xfrm>
              <a:off x="0" y="0"/>
              <a:ext cx="629302" cy="554210"/>
            </a:xfrm>
            <a:custGeom>
              <a:rect b="b" l="l" r="r" t="t"/>
              <a:pathLst>
                <a:path extrusionOk="0" h="554210" w="629302">
                  <a:moveTo>
                    <a:pt x="165247" y="0"/>
                  </a:moveTo>
                  <a:lnTo>
                    <a:pt x="464055" y="0"/>
                  </a:lnTo>
                  <a:cubicBezTo>
                    <a:pt x="555318" y="0"/>
                    <a:pt x="629302" y="73984"/>
                    <a:pt x="629302" y="165247"/>
                  </a:cubicBezTo>
                  <a:lnTo>
                    <a:pt x="629302" y="388963"/>
                  </a:lnTo>
                  <a:cubicBezTo>
                    <a:pt x="629302" y="432789"/>
                    <a:pt x="611892" y="474821"/>
                    <a:pt x="580902" y="505810"/>
                  </a:cubicBezTo>
                  <a:cubicBezTo>
                    <a:pt x="549912" y="536800"/>
                    <a:pt x="507881" y="554210"/>
                    <a:pt x="464055" y="554210"/>
                  </a:cubicBezTo>
                  <a:lnTo>
                    <a:pt x="165247" y="554210"/>
                  </a:lnTo>
                  <a:cubicBezTo>
                    <a:pt x="73984" y="554210"/>
                    <a:pt x="0" y="480227"/>
                    <a:pt x="0" y="388963"/>
                  </a:cubicBezTo>
                  <a:lnTo>
                    <a:pt x="0" y="165247"/>
                  </a:lnTo>
                  <a:cubicBezTo>
                    <a:pt x="0" y="121421"/>
                    <a:pt x="17410" y="79390"/>
                    <a:pt x="48400" y="48400"/>
                  </a:cubicBezTo>
                  <a:cubicBezTo>
                    <a:pt x="79390" y="17410"/>
                    <a:pt x="121421" y="0"/>
                    <a:pt x="165247" y="0"/>
                  </a:cubicBezTo>
                  <a:close/>
                </a:path>
              </a:pathLst>
            </a:custGeom>
            <a:solidFill>
              <a:srgbClr val="FF58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8"/>
            <p:cNvSpPr txBox="1"/>
            <p:nvPr/>
          </p:nvSpPr>
          <p:spPr>
            <a:xfrm>
              <a:off x="0" y="-38100"/>
              <a:ext cx="629302" cy="592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18"/>
          <p:cNvGrpSpPr/>
          <p:nvPr/>
        </p:nvGrpSpPr>
        <p:grpSpPr>
          <a:xfrm>
            <a:off x="8603790" y="6562166"/>
            <a:ext cx="2389379" cy="2248928"/>
            <a:chOff x="0" y="-38100"/>
            <a:chExt cx="629302" cy="592310"/>
          </a:xfrm>
        </p:grpSpPr>
        <p:sp>
          <p:nvSpPr>
            <p:cNvPr id="305" name="Google Shape;305;p18"/>
            <p:cNvSpPr/>
            <p:nvPr/>
          </p:nvSpPr>
          <p:spPr>
            <a:xfrm>
              <a:off x="0" y="0"/>
              <a:ext cx="629302" cy="554210"/>
            </a:xfrm>
            <a:custGeom>
              <a:rect b="b" l="l" r="r" t="t"/>
              <a:pathLst>
                <a:path extrusionOk="0" h="554210" w="629302">
                  <a:moveTo>
                    <a:pt x="165247" y="0"/>
                  </a:moveTo>
                  <a:lnTo>
                    <a:pt x="464055" y="0"/>
                  </a:lnTo>
                  <a:cubicBezTo>
                    <a:pt x="555318" y="0"/>
                    <a:pt x="629302" y="73984"/>
                    <a:pt x="629302" y="165247"/>
                  </a:cubicBezTo>
                  <a:lnTo>
                    <a:pt x="629302" y="388963"/>
                  </a:lnTo>
                  <a:cubicBezTo>
                    <a:pt x="629302" y="432789"/>
                    <a:pt x="611892" y="474821"/>
                    <a:pt x="580902" y="505810"/>
                  </a:cubicBezTo>
                  <a:cubicBezTo>
                    <a:pt x="549912" y="536800"/>
                    <a:pt x="507881" y="554210"/>
                    <a:pt x="464055" y="554210"/>
                  </a:cubicBezTo>
                  <a:lnTo>
                    <a:pt x="165247" y="554210"/>
                  </a:lnTo>
                  <a:cubicBezTo>
                    <a:pt x="73984" y="554210"/>
                    <a:pt x="0" y="480227"/>
                    <a:pt x="0" y="388963"/>
                  </a:cubicBezTo>
                  <a:lnTo>
                    <a:pt x="0" y="165247"/>
                  </a:lnTo>
                  <a:cubicBezTo>
                    <a:pt x="0" y="121421"/>
                    <a:pt x="17410" y="79390"/>
                    <a:pt x="48400" y="48400"/>
                  </a:cubicBezTo>
                  <a:cubicBezTo>
                    <a:pt x="79390" y="17410"/>
                    <a:pt x="121421" y="0"/>
                    <a:pt x="165247" y="0"/>
                  </a:cubicBezTo>
                  <a:close/>
                </a:path>
              </a:pathLst>
            </a:custGeom>
            <a:solidFill>
              <a:srgbClr val="837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0" y="-38100"/>
              <a:ext cx="629302" cy="592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18"/>
          <p:cNvSpPr txBox="1"/>
          <p:nvPr/>
        </p:nvSpPr>
        <p:spPr>
          <a:xfrm>
            <a:off x="13939729" y="553618"/>
            <a:ext cx="861492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16652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308" name="Google Shape;308;p18"/>
          <p:cNvSpPr txBox="1"/>
          <p:nvPr/>
        </p:nvSpPr>
        <p:spPr>
          <a:xfrm>
            <a:off x="16320901" y="553618"/>
            <a:ext cx="975420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309" name="Google Shape;309;p18"/>
          <p:cNvSpPr txBox="1"/>
          <p:nvPr/>
        </p:nvSpPr>
        <p:spPr>
          <a:xfrm>
            <a:off x="11685804" y="553618"/>
            <a:ext cx="720328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310" name="Google Shape;310;p18"/>
          <p:cNvSpPr txBox="1"/>
          <p:nvPr/>
        </p:nvSpPr>
        <p:spPr>
          <a:xfrm>
            <a:off x="9486239" y="553618"/>
            <a:ext cx="624483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311" name="Google Shape;311;p18"/>
          <p:cNvSpPr txBox="1"/>
          <p:nvPr/>
        </p:nvSpPr>
        <p:spPr>
          <a:xfrm>
            <a:off x="2123060" y="553618"/>
            <a:ext cx="583555" cy="2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312" name="Google Shape;312;p18"/>
          <p:cNvSpPr txBox="1"/>
          <p:nvPr/>
        </p:nvSpPr>
        <p:spPr>
          <a:xfrm>
            <a:off x="1028700" y="2030796"/>
            <a:ext cx="10172827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69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ГЕНЕРАТИВНЫЙ ИИ</a:t>
            </a:r>
            <a:endParaRPr/>
          </a:p>
        </p:txBody>
      </p:sp>
      <p:sp>
        <p:nvSpPr>
          <p:cNvPr id="313" name="Google Shape;313;p18"/>
          <p:cNvSpPr txBox="1"/>
          <p:nvPr/>
        </p:nvSpPr>
        <p:spPr>
          <a:xfrm>
            <a:off x="3810028" y="4043744"/>
            <a:ext cx="3870752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ГДЕ ПРИМЕНЯЕТСЯ?</a:t>
            </a:r>
            <a:endParaRPr/>
          </a:p>
        </p:txBody>
      </p:sp>
      <p:sp>
        <p:nvSpPr>
          <p:cNvPr id="314" name="Google Shape;314;p18"/>
          <p:cNvSpPr txBox="1"/>
          <p:nvPr/>
        </p:nvSpPr>
        <p:spPr>
          <a:xfrm>
            <a:off x="3810028" y="7125740"/>
            <a:ext cx="3870752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ОСНОВНЫЕ ВЫЗОВЫ</a:t>
            </a:r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11412642" y="7125740"/>
            <a:ext cx="4032753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ПЕРСПЕКТИВЫ</a:t>
            </a:r>
            <a:endParaRPr/>
          </a:p>
        </p:txBody>
      </p:sp>
      <p:sp>
        <p:nvSpPr>
          <p:cNvPr id="316" name="Google Shape;316;p18"/>
          <p:cNvSpPr txBox="1"/>
          <p:nvPr/>
        </p:nvSpPr>
        <p:spPr>
          <a:xfrm>
            <a:off x="3810028" y="4630051"/>
            <a:ext cx="3270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3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Финансы, здравоохранение, производство, маркетинг, ритейл.</a:t>
            </a:r>
            <a:endParaRPr/>
          </a:p>
        </p:txBody>
      </p:sp>
      <p:sp>
        <p:nvSpPr>
          <p:cNvPr id="317" name="Google Shape;317;p18"/>
          <p:cNvSpPr txBox="1"/>
          <p:nvPr/>
        </p:nvSpPr>
        <p:spPr>
          <a:xfrm>
            <a:off x="11412642" y="4541252"/>
            <a:ext cx="3321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3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 стадии масштабирования.</a:t>
            </a:r>
            <a:endParaRPr/>
          </a:p>
        </p:txBody>
      </p:sp>
      <p:sp>
        <p:nvSpPr>
          <p:cNvPr id="318" name="Google Shape;318;p18"/>
          <p:cNvSpPr txBox="1"/>
          <p:nvPr/>
        </p:nvSpPr>
        <p:spPr>
          <a:xfrm>
            <a:off x="3810028" y="7712046"/>
            <a:ext cx="3270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3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Этика, регулирование, безопасность данных, нехватка специалистов.</a:t>
            </a:r>
            <a:endParaRPr/>
          </a:p>
        </p:txBody>
      </p:sp>
      <p:sp>
        <p:nvSpPr>
          <p:cNvPr id="319" name="Google Shape;319;p18"/>
          <p:cNvSpPr txBox="1"/>
          <p:nvPr/>
        </p:nvSpPr>
        <p:spPr>
          <a:xfrm>
            <a:off x="11412642" y="7712046"/>
            <a:ext cx="3321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3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Значительное увеличение производительности, развитие персонализированных решений.</a:t>
            </a:r>
            <a:endParaRPr/>
          </a:p>
        </p:txBody>
      </p:sp>
      <p:pic>
        <p:nvPicPr>
          <p:cNvPr id="320" name="Google Shape;3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813" y="-364250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788" y="9546825"/>
            <a:ext cx="2527357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14375" y="4043745"/>
            <a:ext cx="1278525" cy="12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9225" y="7125758"/>
            <a:ext cx="1278525" cy="149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8371" y="7006844"/>
            <a:ext cx="1298625" cy="135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02362" y="4024312"/>
            <a:ext cx="1470650" cy="143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aS Go-To-Market Strategy  Slides">
  <a:themeElements>
    <a:clrScheme name="Office">
      <a:dk1>
        <a:srgbClr val="000000"/>
      </a:dk1>
      <a:lt1>
        <a:srgbClr val="FFFFFF"/>
      </a:lt1>
      <a:dk2>
        <a:srgbClr val="8378FF"/>
      </a:dk2>
      <a:lt2>
        <a:srgbClr val="5C71F5"/>
      </a:lt2>
      <a:accent1>
        <a:srgbClr val="3660FF"/>
      </a:accent1>
      <a:accent2>
        <a:srgbClr val="FFDE59"/>
      </a:accent2>
      <a:accent3>
        <a:srgbClr val="FFB44A"/>
      </a:accent3>
      <a:accent4>
        <a:srgbClr val="F0E0D5"/>
      </a:accent4>
      <a:accent5>
        <a:srgbClr val="EF864B"/>
      </a:accent5>
      <a:accent6>
        <a:srgbClr val="ED7843"/>
      </a:accent6>
      <a:hlink>
        <a:srgbClr val="E16652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